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8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3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9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5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4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9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0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0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F338-A26B-4989-A700-88A496ED9EC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90660-869A-4DBD-BFAA-288F82D0D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8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925575"/>
              </p:ext>
            </p:extLst>
          </p:nvPr>
        </p:nvGraphicFramePr>
        <p:xfrm>
          <a:off x="1854200" y="2086769"/>
          <a:ext cx="8483600" cy="3676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934385183"/>
                    </a:ext>
                  </a:extLst>
                </a:gridCol>
                <a:gridCol w="1052484">
                  <a:extLst>
                    <a:ext uri="{9D8B030D-6E8A-4147-A177-3AD203B41FA5}">
                      <a16:colId xmlns:a16="http://schemas.microsoft.com/office/drawing/2014/main" val="3240046113"/>
                    </a:ext>
                  </a:extLst>
                </a:gridCol>
                <a:gridCol w="750916">
                  <a:extLst>
                    <a:ext uri="{9D8B030D-6E8A-4147-A177-3AD203B41FA5}">
                      <a16:colId xmlns:a16="http://schemas.microsoft.com/office/drawing/2014/main" val="1575069909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786062656"/>
                    </a:ext>
                  </a:extLst>
                </a:gridCol>
                <a:gridCol w="4864100">
                  <a:extLst>
                    <a:ext uri="{9D8B030D-6E8A-4147-A177-3AD203B41FA5}">
                      <a16:colId xmlns:a16="http://schemas.microsoft.com/office/drawing/2014/main" val="4243513442"/>
                    </a:ext>
                  </a:extLst>
                </a:gridCol>
              </a:tblGrid>
              <a:tr h="2000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CITY OF GOLDSBORO RESURFACING PROJECTS</a:t>
                      </a:r>
                      <a:endParaRPr lang="en-U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751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92604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06948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602041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Fiscal Yr.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Contract Amount      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Change Orders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Totals          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Contractor and Award Date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68006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2010-11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$498,911.60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$55,498.89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$554,410.49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S. T. Wooten Construction - April 18, 2011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495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01501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2012-13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$407,155.81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$245,551.47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$652,707.28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Barnhill Contracting Company - April 15, 2013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5007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81975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2014-15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$529,917.70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$60,132.55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$590,050.25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Barnhill Contracting Company - July 21, 2014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6963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65493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2015-16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$478,261.00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$201,019.03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$679,280.03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Barnhill Contracting Company - September 8, 2015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50871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08968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2016-17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$2,267,947.06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$321,596.22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$2,589,543.28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Turner Asphalt, Inc. - May 8, 2017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7947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92861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2017-2018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$414,883.25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$75,000.00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$489,883.25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Barnhill Contracting Company - August 7, 2017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66163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72578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2018-19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$2,627,358.15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($63,667.09)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$2,563,691.06 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Turner Asphalt, Inc. - September 4, 2018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43258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74932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2019-20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Data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-not-available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98348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$8,119,565.64 </a:t>
                      </a:r>
                      <a:endParaRPr lang="en-U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5762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69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133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Octavius Murphy</dc:creator>
  <cp:lastModifiedBy>Octavius Murphy</cp:lastModifiedBy>
  <cp:revision>2</cp:revision>
  <dcterms:created xsi:type="dcterms:W3CDTF">2020-05-20T12:49:02Z</dcterms:created>
  <dcterms:modified xsi:type="dcterms:W3CDTF">2021-01-27T15:03:50Z</dcterms:modified>
</cp:coreProperties>
</file>