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6D9"/>
    <a:srgbClr val="176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Part I Crimes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2430</c:v>
                </c:pt>
                <c:pt idx="1">
                  <c:v>2276</c:v>
                </c:pt>
                <c:pt idx="2">
                  <c:v>2162</c:v>
                </c:pt>
                <c:pt idx="3">
                  <c:v>2137</c:v>
                </c:pt>
                <c:pt idx="4">
                  <c:v>1979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7-45AE-86C2-2388649DF2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059205984"/>
        <c:axId val="205921139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Crime Rate Trend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69</c:v>
                </c:pt>
                <c:pt idx="1">
                  <c:v>64.7</c:v>
                </c:pt>
                <c:pt idx="2">
                  <c:v>61.4</c:v>
                </c:pt>
                <c:pt idx="3">
                  <c:v>60.7</c:v>
                </c:pt>
                <c:pt idx="4">
                  <c:v>58.1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1A-4269-98AB-0AB5762BDE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1199663"/>
        <c:axId val="2121198415"/>
      </c:lineChart>
      <c:catAx>
        <c:axId val="20592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211392"/>
        <c:crosses val="autoZero"/>
        <c:auto val="1"/>
        <c:lblAlgn val="ctr"/>
        <c:lblOffset val="100"/>
        <c:noMultiLvlLbl val="0"/>
      </c:catAx>
      <c:valAx>
        <c:axId val="205921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Part I Crimes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205984"/>
        <c:crosses val="autoZero"/>
        <c:crossBetween val="between"/>
      </c:valAx>
      <c:valAx>
        <c:axId val="2121198415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Crimes per 1,000 Residents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1199663"/>
        <c:crosses val="max"/>
        <c:crossBetween val="between"/>
      </c:valAx>
      <c:catAx>
        <c:axId val="212119966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2119841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1E6FA-A76C-4294-B52E-36DF7AA60740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C564-66EE-4C22-AF12-38748E55F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33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9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63DC0-BC5E-9449-87FD-6C50ACAEE601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88102"/>
            <a:ext cx="2844800" cy="365125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F28CE8-0A7C-EE42-B613-44F6C2BC2F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9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1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2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63DC0-BC5E-9449-87FD-6C50ACAEE601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21515" y="6356351"/>
            <a:ext cx="2844800" cy="365125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F28CE8-0A7C-EE42-B613-44F6C2BC2F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3DC0-BC5E-9449-87FD-6C50ACAEE601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8CE8-0A7C-EE42-B613-44F6C2BC2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TT-902_footer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80"/>
          <a:stretch/>
        </p:blipFill>
        <p:spPr>
          <a:xfrm>
            <a:off x="0" y="6132344"/>
            <a:ext cx="12192000" cy="151226"/>
          </a:xfrm>
          <a:prstGeom prst="rect">
            <a:avLst/>
          </a:prstGeom>
        </p:spPr>
      </p:pic>
      <p:pic>
        <p:nvPicPr>
          <p:cNvPr id="7" name="Picture 6" descr="GBORO-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785" y="6310591"/>
            <a:ext cx="1516923" cy="4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otham-Book"/>
              </a:rPr>
              <a:t>Goldsboro Part I Crimes and Crime Rate</a:t>
            </a:r>
            <a:endParaRPr lang="en-US" b="1" dirty="0">
              <a:latin typeface="Gotham-Book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89417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4156-6839-4884-BC1E-7F06B400EF76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CE8-0A7C-EE42-B613-44F6C2BC2FD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Gotham-Book</vt:lpstr>
      <vt:lpstr>Office Theme</vt:lpstr>
      <vt:lpstr>Goldsboro Part I Crimes and Crime Rate</vt:lpstr>
    </vt:vector>
  </TitlesOfParts>
  <Company>Faulkner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Grimes</dc:creator>
  <cp:lastModifiedBy>Octavius Murphy</cp:lastModifiedBy>
  <cp:revision>64</cp:revision>
  <cp:lastPrinted>2014-08-06T16:43:19Z</cp:lastPrinted>
  <dcterms:created xsi:type="dcterms:W3CDTF">2014-08-06T15:45:08Z</dcterms:created>
  <dcterms:modified xsi:type="dcterms:W3CDTF">2021-01-26T16:46:07Z</dcterms:modified>
</cp:coreProperties>
</file>