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771038385826763E-2"/>
          <c:y val="0.11391913858639191"/>
          <c:w val="0.93635396161417328"/>
          <c:h val="0.74335362201933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95</c:v>
                </c:pt>
                <c:pt idx="1">
                  <c:v>95</c:v>
                </c:pt>
                <c:pt idx="2">
                  <c:v>98</c:v>
                </c:pt>
                <c:pt idx="3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9-44B2-908A-4790642A7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8100287"/>
        <c:axId val="1528105279"/>
      </c:barChart>
      <c:catAx>
        <c:axId val="1528100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5279"/>
        <c:crosses val="autoZero"/>
        <c:auto val="1"/>
        <c:lblAlgn val="ctr"/>
        <c:lblOffset val="100"/>
        <c:noMultiLvlLbl val="0"/>
      </c:catAx>
      <c:valAx>
        <c:axId val="1528105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028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0.05197</cdr:x>
      <cdr:y>0.6346</cdr:y>
    </cdr:from>
    <cdr:to>
      <cdr:x>0.98701</cdr:x>
      <cdr:y>0.6346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422394" y="3115354"/>
          <a:ext cx="7600005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0.08955</cdr:x>
      <cdr:y>0.1069</cdr:y>
    </cdr:from>
    <cdr:to>
      <cdr:x>0.20205</cdr:x>
      <cdr:y>0.14246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7826" y="524792"/>
          <a:ext cx="914400" cy="174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0.12841</cdr:x>
      <cdr:y>0.14404</cdr:y>
    </cdr:from>
    <cdr:to>
      <cdr:x>0.17648</cdr:x>
      <cdr:y>0.18468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43710" y="707127"/>
          <a:ext cx="390698" cy="199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0.71084</cdr:x>
      <cdr:y>0.44207</cdr:y>
    </cdr:from>
    <cdr:to>
      <cdr:x>0.82334</cdr:x>
      <cdr:y>0.62833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77739" y="21701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0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5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9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8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5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7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0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6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6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5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0945"/>
            <a:ext cx="9144000" cy="8229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Pothole Repairs 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30921777"/>
              </p:ext>
            </p:extLst>
          </p:nvPr>
        </p:nvGraphicFramePr>
        <p:xfrm>
          <a:off x="1957185" y="1171549"/>
          <a:ext cx="8128000" cy="490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969967" y="6138333"/>
            <a:ext cx="4432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Potholes Repaired w/in 24 </a:t>
            </a:r>
            <a:r>
              <a:rPr lang="en-US" dirty="0" err="1" smtClean="0"/>
              <a:t>Hrs</a:t>
            </a:r>
            <a:r>
              <a:rPr lang="en-US" dirty="0" smtClean="0"/>
              <a:t> of Notification</a:t>
            </a:r>
          </a:p>
          <a:p>
            <a:r>
              <a:rPr lang="en-US" dirty="0" smtClean="0"/>
              <a:t>    Metric Target is 95%</a:t>
            </a: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077496" y="6625652"/>
            <a:ext cx="13491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12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17008</TotalTime>
  <Words>17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Pothole Repairs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Rate</dc:title>
  <dc:creator>Timothy Salmon</dc:creator>
  <cp:lastModifiedBy>Rick Fletcher</cp:lastModifiedBy>
  <cp:revision>12</cp:revision>
  <dcterms:created xsi:type="dcterms:W3CDTF">2020-01-08T21:54:18Z</dcterms:created>
  <dcterms:modified xsi:type="dcterms:W3CDTF">2020-12-21T15:21:34Z</dcterms:modified>
</cp:coreProperties>
</file>