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Housing and Community Development</a:t>
            </a:r>
          </a:p>
        </c:rich>
      </c:tx>
      <c:layout>
        <c:manualLayout>
          <c:xMode val="edge"/>
          <c:yMode val="edge"/>
          <c:x val="0.2112985564304462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Percentage of Funds Expended Towards LMI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Sheet1!$B$17:$F$18</c:f>
              <c:multiLvlStrCache>
                <c:ptCount val="5"/>
                <c:lvl>
                  <c:pt idx="0">
                    <c:v>2020</c:v>
                  </c:pt>
                  <c:pt idx="1">
                    <c:v>2019</c:v>
                  </c:pt>
                  <c:pt idx="2">
                    <c:v>2018</c:v>
                  </c:pt>
                  <c:pt idx="3">
                    <c:v>2017</c:v>
                  </c:pt>
                  <c:pt idx="4">
                    <c:v>2016</c:v>
                  </c:pt>
                </c:lvl>
                <c:lvl>
                  <c:pt idx="0">
                    <c:v>Program Year</c:v>
                  </c:pt>
                </c:lvl>
              </c:multiLvlStrCache>
            </c:multiLvlStrRef>
          </c:cat>
          <c:val>
            <c:numRef>
              <c:f>Sheet1!$C$19:$G$19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3CA4-4343-B14B-0D1D8943BE0E}"/>
            </c:ext>
          </c:extLst>
        </c:ser>
        <c:ser>
          <c:idx val="1"/>
          <c:order val="1"/>
          <c:tx>
            <c:strRef>
              <c:f>Sheet1!$A$20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Sheet1!$B$17:$F$18</c:f>
              <c:multiLvlStrCache>
                <c:ptCount val="5"/>
                <c:lvl>
                  <c:pt idx="0">
                    <c:v>2020</c:v>
                  </c:pt>
                  <c:pt idx="1">
                    <c:v>2019</c:v>
                  </c:pt>
                  <c:pt idx="2">
                    <c:v>2018</c:v>
                  </c:pt>
                  <c:pt idx="3">
                    <c:v>2017</c:v>
                  </c:pt>
                  <c:pt idx="4">
                    <c:v>2016</c:v>
                  </c:pt>
                </c:lvl>
                <c:lvl>
                  <c:pt idx="0">
                    <c:v>Program Year</c:v>
                  </c:pt>
                </c:lvl>
              </c:multiLvlStrCache>
            </c:multiLvlStrRef>
          </c:cat>
          <c:val>
            <c:numRef>
              <c:f>Sheet1!$C$20:$G$20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CA4-4343-B14B-0D1D8943BE0E}"/>
            </c:ext>
          </c:extLst>
        </c:ser>
        <c:ser>
          <c:idx val="2"/>
          <c:order val="2"/>
          <c:tx>
            <c:strRef>
              <c:f>Sheet1!$A$21</c:f>
              <c:strCache>
                <c:ptCount val="1"/>
                <c:pt idx="0">
                  <c:v>Target Goal:  90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multiLvlStrRef>
              <c:f>Sheet1!$B$17:$F$18</c:f>
              <c:multiLvlStrCache>
                <c:ptCount val="5"/>
                <c:lvl>
                  <c:pt idx="0">
                    <c:v>2020</c:v>
                  </c:pt>
                  <c:pt idx="1">
                    <c:v>2019</c:v>
                  </c:pt>
                  <c:pt idx="2">
                    <c:v>2018</c:v>
                  </c:pt>
                  <c:pt idx="3">
                    <c:v>2017</c:v>
                  </c:pt>
                  <c:pt idx="4">
                    <c:v>2016</c:v>
                  </c:pt>
                </c:lvl>
                <c:lvl>
                  <c:pt idx="0">
                    <c:v>Program Year</c:v>
                  </c:pt>
                </c:lvl>
              </c:multiLvlStrCache>
            </c:multiLvlStrRef>
          </c:cat>
          <c:val>
            <c:numRef>
              <c:f>Sheet1!$C$21:$G$21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CA4-4343-B14B-0D1D8943B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1383951"/>
        <c:axId val="1151387279"/>
        <c:axId val="0"/>
      </c:bar3DChart>
      <c:catAx>
        <c:axId val="1151383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1387279"/>
        <c:crosses val="autoZero"/>
        <c:auto val="1"/>
        <c:lblAlgn val="ctr"/>
        <c:lblOffset val="100"/>
        <c:noMultiLvlLbl val="0"/>
      </c:catAx>
      <c:valAx>
        <c:axId val="1151387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1383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3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2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4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6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0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7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8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8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0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A8732-4CED-4F68-9572-7E8EC3F14E2B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9F32-3496-4156-A6E6-642BE322A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644876"/>
              </p:ext>
            </p:extLst>
          </p:nvPr>
        </p:nvGraphicFramePr>
        <p:xfrm>
          <a:off x="3929062" y="1832882"/>
          <a:ext cx="4333875" cy="319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609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Octavius Murphy</dc:creator>
  <cp:lastModifiedBy>Octavius Murphy</cp:lastModifiedBy>
  <cp:revision>3</cp:revision>
  <dcterms:created xsi:type="dcterms:W3CDTF">2020-02-05T15:20:36Z</dcterms:created>
  <dcterms:modified xsi:type="dcterms:W3CDTF">2021-01-28T15:49:58Z</dcterms:modified>
</cp:coreProperties>
</file>