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GFD</a:t>
            </a:r>
            <a:endParaRPr lang="en-US" dirty="0"/>
          </a:p>
        </c:rich>
      </c:tx>
      <c:layout>
        <c:manualLayout>
          <c:xMode val="edge"/>
          <c:yMode val="edge"/>
          <c:x val="0.44939062499999999"/>
          <c:y val="1.2935055834626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122662401574805E-2"/>
          <c:y val="0.13978925025564559"/>
          <c:w val="0.93635396161417328"/>
          <c:h val="0.74335362201933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</c:v>
                </c:pt>
                <c:pt idx="1">
                  <c:v>95</c:v>
                </c:pt>
                <c:pt idx="2">
                  <c:v>95</c:v>
                </c:pt>
                <c:pt idx="3">
                  <c:v>97</c:v>
                </c:pt>
                <c:pt idx="4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9-44B2-908A-4790642A7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8100287"/>
        <c:axId val="1528105279"/>
      </c:barChart>
      <c:catAx>
        <c:axId val="15281002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5279"/>
        <c:crosses val="autoZero"/>
        <c:auto val="1"/>
        <c:lblAlgn val="ctr"/>
        <c:lblOffset val="100"/>
        <c:noMultiLvlLbl val="0"/>
      </c:catAx>
      <c:valAx>
        <c:axId val="1528105279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0287"/>
        <c:crosses val="autoZero"/>
        <c:crossBetween val="between"/>
        <c:majorUnit val="10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0.06057</cdr:x>
      <cdr:y>0.28105</cdr:y>
    </cdr:from>
    <cdr:to>
      <cdr:x>0.93943</cdr:x>
      <cdr:y>0.28238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492303" y="1379693"/>
          <a:ext cx="7143394" cy="653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0.08955</cdr:x>
      <cdr:y>0.1069</cdr:y>
    </cdr:from>
    <cdr:to>
      <cdr:x>0.20205</cdr:x>
      <cdr:y>0.14246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7826" y="524792"/>
          <a:ext cx="914400" cy="174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0.12841</cdr:x>
      <cdr:y>0.14404</cdr:y>
    </cdr:from>
    <cdr:to>
      <cdr:x>0.17648</cdr:x>
      <cdr:y>0.18468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3710" y="707127"/>
          <a:ext cx="390698" cy="199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0.11355</cdr:x>
      <cdr:y>0.55543</cdr:y>
    </cdr:from>
    <cdr:to>
      <cdr:x>0.19882</cdr:x>
      <cdr:y>0.62896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22957" y="2726682"/>
          <a:ext cx="693018" cy="360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0.30362</cdr:x>
      <cdr:y>0.55343</cdr:y>
    </cdr:from>
    <cdr:to>
      <cdr:x>0.42382</cdr:x>
      <cdr:y>0.69656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467811" y="2716867"/>
          <a:ext cx="976964" cy="70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0.71084</cdr:x>
      <cdr:y>0.44207</cdr:y>
    </cdr:from>
    <cdr:to>
      <cdr:x>0.82334</cdr:x>
      <cdr:y>0.62833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77739" y="21701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0.48599</cdr:x>
      <cdr:y>0.55739</cdr:y>
    </cdr:from>
    <cdr:to>
      <cdr:x>0.6048</cdr:x>
      <cdr:y>0.6368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950102" y="2736307"/>
          <a:ext cx="965736" cy="389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0.6725</cdr:x>
      <cdr:y>0.37309</cdr:y>
    </cdr:from>
    <cdr:to>
      <cdr:x>0.78695</cdr:x>
      <cdr:y>0.51408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466080" y="1831533"/>
          <a:ext cx="930284" cy="6921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97%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0.86836</cdr:x>
      <cdr:y>0.37059</cdr:y>
    </cdr:from>
    <cdr:to>
      <cdr:x>0.97852</cdr:x>
      <cdr:y>0.5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058027" y="1819279"/>
          <a:ext cx="895381" cy="6352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96%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0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9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0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6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5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0945"/>
            <a:ext cx="9144000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Full Response 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87426578"/>
              </p:ext>
            </p:extLst>
          </p:nvPr>
        </p:nvGraphicFramePr>
        <p:xfrm>
          <a:off x="2032000" y="1185987"/>
          <a:ext cx="8128000" cy="490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74294" y="5883263"/>
            <a:ext cx="2810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 of full response within 8 minutes travel time.</a:t>
            </a:r>
          </a:p>
          <a:p>
            <a:r>
              <a:rPr lang="en-US" dirty="0" smtClean="0"/>
              <a:t>Metric Target is 81%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00012" y="6625652"/>
            <a:ext cx="13491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2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Full Response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Rate</dc:title>
  <dc:creator>Timothy Salmon</dc:creator>
  <cp:lastModifiedBy>Joseph Dixon</cp:lastModifiedBy>
  <cp:revision>16</cp:revision>
  <cp:lastPrinted>2020-01-27T16:59:05Z</cp:lastPrinted>
  <dcterms:created xsi:type="dcterms:W3CDTF">2020-01-08T21:54:18Z</dcterms:created>
  <dcterms:modified xsi:type="dcterms:W3CDTF">2021-02-11T15:03:43Z</dcterms:modified>
</cp:coreProperties>
</file>