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6" d="100"/>
          <a:sy n="66" d="100"/>
        </p:scale>
        <p:origin x="638" y="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GFD</a:t>
            </a:r>
            <a:endParaRPr lang="en-US" dirty="0"/>
          </a:p>
        </c:rich>
      </c:tx>
      <c:layout>
        <c:manualLayout>
          <c:xMode val="edge"/>
          <c:yMode val="edge"/>
          <c:x val="0.44939062499999999"/>
          <c:y val="1.29350558346268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8122662401574805E-2"/>
          <c:y val="0.13978925025564559"/>
          <c:w val="0.93635396161417328"/>
          <c:h val="0.743353622019335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95</c:v>
                </c:pt>
                <c:pt idx="1">
                  <c:v>95</c:v>
                </c:pt>
                <c:pt idx="2">
                  <c:v>95</c:v>
                </c:pt>
                <c:pt idx="3">
                  <c:v>97</c:v>
                </c:pt>
                <c:pt idx="4">
                  <c:v>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79-44B2-908A-4790642A70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28100287"/>
        <c:axId val="1528105279"/>
      </c:barChart>
      <c:catAx>
        <c:axId val="152810028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8105279"/>
        <c:crosses val="autoZero"/>
        <c:auto val="1"/>
        <c:lblAlgn val="ctr"/>
        <c:lblOffset val="100"/>
        <c:noMultiLvlLbl val="0"/>
      </c:catAx>
      <c:valAx>
        <c:axId val="1528105279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8100287"/>
        <c:crosses val="autoZero"/>
        <c:crossBetween val="between"/>
        <c:majorUnit val="10"/>
      </c:valAx>
      <c:spPr>
        <a:noFill/>
        <a:ln w="25400"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0.06057</cdr:x>
      <cdr:y>0.28105</cdr:y>
    </cdr:from>
    <cdr:to>
      <cdr:x>0.93943</cdr:x>
      <cdr:y>0.28238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492303" y="1379693"/>
          <a:ext cx="7143394" cy="6534"/>
        </a:xfrm>
        <a:prstGeom xmlns:a="http://schemas.openxmlformats.org/drawingml/2006/main" prst="line">
          <a:avLst/>
        </a:prstGeom>
        <a:ln xmlns:a="http://schemas.openxmlformats.org/drawingml/2006/main" w="38100"/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0.08955</cdr:x>
      <cdr:y>0.1069</cdr:y>
    </cdr:from>
    <cdr:to>
      <cdr:x>0.20205</cdr:x>
      <cdr:y>0.14246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7826" y="524792"/>
          <a:ext cx="914400" cy="1745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0.12841</cdr:x>
      <cdr:y>0.14404</cdr:y>
    </cdr:from>
    <cdr:to>
      <cdr:x>0.17648</cdr:x>
      <cdr:y>0.18468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043710" y="707127"/>
          <a:ext cx="390698" cy="1995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0.11355</cdr:x>
      <cdr:y>0.55543</cdr:y>
    </cdr:from>
    <cdr:to>
      <cdr:x>0.19882</cdr:x>
      <cdr:y>0.62896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922957" y="2726682"/>
          <a:ext cx="693018" cy="3609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95%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0.30362</cdr:x>
      <cdr:y>0.55343</cdr:y>
    </cdr:from>
    <cdr:to>
      <cdr:x>0.42382</cdr:x>
      <cdr:y>0.69656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467811" y="2716867"/>
          <a:ext cx="976964" cy="7026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95%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0.71084</cdr:x>
      <cdr:y>0.44207</cdr:y>
    </cdr:from>
    <cdr:to>
      <cdr:x>0.82334</cdr:x>
      <cdr:y>0.62833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5777739" y="217016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0.48599</cdr:x>
      <cdr:y>0.55739</cdr:y>
    </cdr:from>
    <cdr:to>
      <cdr:x>0.6048</cdr:x>
      <cdr:y>0.6368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950102" y="2736307"/>
          <a:ext cx="965736" cy="3898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95%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0.6725</cdr:x>
      <cdr:y>0.37309</cdr:y>
    </cdr:from>
    <cdr:to>
      <cdr:x>0.78695</cdr:x>
      <cdr:y>0.51408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5466080" y="1831533"/>
          <a:ext cx="930284" cy="6921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97%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0.86836</cdr:x>
      <cdr:y>0.37059</cdr:y>
    </cdr:from>
    <cdr:to>
      <cdr:x>0.97852</cdr:x>
      <cdr:y>0.5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7058027" y="1819279"/>
          <a:ext cx="895381" cy="6352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96%</a:t>
          </a:r>
          <a:endParaRPr lang="en-US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AD10-B4B6-42A5-8677-547565286F0D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B4C5-1CB6-4286-B284-D1F4E4DE8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309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AD10-B4B6-42A5-8677-547565286F0D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B4C5-1CB6-4286-B284-D1F4E4DE8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772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AD10-B4B6-42A5-8677-547565286F0D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B4C5-1CB6-4286-B284-D1F4E4DE8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351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AD10-B4B6-42A5-8677-547565286F0D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B4C5-1CB6-4286-B284-D1F4E4DE8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294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AD10-B4B6-42A5-8677-547565286F0D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B4C5-1CB6-4286-B284-D1F4E4DE8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780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AD10-B4B6-42A5-8677-547565286F0D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B4C5-1CB6-4286-B284-D1F4E4DE8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53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AD10-B4B6-42A5-8677-547565286F0D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B4C5-1CB6-4286-B284-D1F4E4DE8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578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AD10-B4B6-42A5-8677-547565286F0D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B4C5-1CB6-4286-B284-D1F4E4DE8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479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AD10-B4B6-42A5-8677-547565286F0D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B4C5-1CB6-4286-B284-D1F4E4DE8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406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AD10-B4B6-42A5-8677-547565286F0D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B4C5-1CB6-4286-B284-D1F4E4DE8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466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AD10-B4B6-42A5-8677-547565286F0D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B4C5-1CB6-4286-B284-D1F4E4DE8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765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2AD10-B4B6-42A5-8677-547565286F0D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AB4C5-1CB6-4286-B284-D1F4E4DE8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252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90945"/>
            <a:ext cx="9144000" cy="8229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Full Response </a:t>
            </a:r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987426578"/>
              </p:ext>
            </p:extLst>
          </p:nvPr>
        </p:nvGraphicFramePr>
        <p:xfrm>
          <a:off x="2032000" y="1185987"/>
          <a:ext cx="8128000" cy="4909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774294" y="5883263"/>
            <a:ext cx="28106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% of full response within 8 minutes travel time.</a:t>
            </a:r>
          </a:p>
          <a:p>
            <a:r>
              <a:rPr lang="en-US" dirty="0" smtClean="0"/>
              <a:t>Metric Target is 81%</a:t>
            </a:r>
          </a:p>
          <a:p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7600012" y="6625652"/>
            <a:ext cx="134912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121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28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Full Response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Crime Rate</dc:title>
  <dc:creator>Timothy Salmon</dc:creator>
  <cp:lastModifiedBy>Joseph Dixon</cp:lastModifiedBy>
  <cp:revision>16</cp:revision>
  <cp:lastPrinted>2020-01-27T16:59:05Z</cp:lastPrinted>
  <dcterms:created xsi:type="dcterms:W3CDTF">2020-01-08T21:54:18Z</dcterms:created>
  <dcterms:modified xsi:type="dcterms:W3CDTF">2021-02-11T15:03:43Z</dcterms:modified>
</cp:coreProperties>
</file>