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1771038385826763E-2"/>
          <c:y val="0.11391913858639191"/>
          <c:w val="0.93635396161417328"/>
          <c:h val="0.743353622019335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98</c:v>
                </c:pt>
                <c:pt idx="1">
                  <c:v>98</c:v>
                </c:pt>
                <c:pt idx="2">
                  <c:v>99</c:v>
                </c:pt>
                <c:pt idx="3">
                  <c:v>99.6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79-44B2-908A-4790642A70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28100287"/>
        <c:axId val="1528105279"/>
      </c:barChart>
      <c:catAx>
        <c:axId val="15281002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8105279"/>
        <c:crosses val="autoZero"/>
        <c:auto val="1"/>
        <c:lblAlgn val="ctr"/>
        <c:lblOffset val="100"/>
        <c:noMultiLvlLbl val="0"/>
      </c:catAx>
      <c:valAx>
        <c:axId val="15281052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8100287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0.05541</cdr:x>
      <cdr:y>0.60799</cdr:y>
    </cdr:from>
    <cdr:to>
      <cdr:x>0.99045</cdr:x>
      <cdr:y>0.60799</cdr:y>
    </cdr:to>
    <cdr:cxnSp macro="">
      <cdr:nvCxnSpPr>
        <cdr:cNvPr id="3" name="Straight Connector 2"/>
        <cdr:cNvCxnSpPr/>
      </cdr:nvCxnSpPr>
      <cdr:spPr>
        <a:xfrm xmlns:a="http://schemas.openxmlformats.org/drawingml/2006/main">
          <a:off x="450386" y="2984725"/>
          <a:ext cx="7600005" cy="0"/>
        </a:xfrm>
        <a:prstGeom xmlns:a="http://schemas.openxmlformats.org/drawingml/2006/main" prst="line">
          <a:avLst/>
        </a:prstGeom>
        <a:ln xmlns:a="http://schemas.openxmlformats.org/drawingml/2006/main" w="38100"/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0.08955</cdr:x>
      <cdr:y>0.1069</cdr:y>
    </cdr:from>
    <cdr:to>
      <cdr:x>0.20205</cdr:x>
      <cdr:y>0.14246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27826" y="524792"/>
          <a:ext cx="914400" cy="1745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0.12841</cdr:x>
      <cdr:y>0.14404</cdr:y>
    </cdr:from>
    <cdr:to>
      <cdr:x>0.17648</cdr:x>
      <cdr:y>0.18468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043710" y="707127"/>
          <a:ext cx="390698" cy="1995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0.71084</cdr:x>
      <cdr:y>0.44207</cdr:y>
    </cdr:from>
    <cdr:to>
      <cdr:x>0.82334</cdr:x>
      <cdr:y>0.62833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5777739" y="217016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D10-B4B6-42A5-8677-547565286F0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309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D10-B4B6-42A5-8677-547565286F0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772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D10-B4B6-42A5-8677-547565286F0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351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D10-B4B6-42A5-8677-547565286F0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294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D10-B4B6-42A5-8677-547565286F0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780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D10-B4B6-42A5-8677-547565286F0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53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D10-B4B6-42A5-8677-547565286F0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578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D10-B4B6-42A5-8677-547565286F0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479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D10-B4B6-42A5-8677-547565286F0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406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D10-B4B6-42A5-8677-547565286F0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466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D10-B4B6-42A5-8677-547565286F0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765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2AD10-B4B6-42A5-8677-547565286F0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AB4C5-1CB6-4286-B284-D1F4E4DE8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252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90945"/>
            <a:ext cx="9144000" cy="8229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Fleet Reliability</a:t>
            </a:r>
            <a:endParaRPr lang="en-US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4009636217"/>
              </p:ext>
            </p:extLst>
          </p:nvPr>
        </p:nvGraphicFramePr>
        <p:xfrm>
          <a:off x="1957185" y="1171549"/>
          <a:ext cx="8128000" cy="4909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147249" y="6138333"/>
            <a:ext cx="39935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Percentage of Fleet Available at all Times</a:t>
            </a:r>
          </a:p>
          <a:p>
            <a:r>
              <a:rPr lang="en-US" dirty="0" smtClean="0"/>
              <a:t>    Metric Target is 98%</a:t>
            </a:r>
          </a:p>
          <a:p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7254785" y="6625652"/>
            <a:ext cx="134912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012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17044</TotalTime>
  <Words>17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Fleet Reliability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Crime Rate</dc:title>
  <dc:creator>Timothy Salmon</dc:creator>
  <cp:lastModifiedBy>Rick Fletcher</cp:lastModifiedBy>
  <cp:revision>11</cp:revision>
  <dcterms:created xsi:type="dcterms:W3CDTF">2020-01-08T21:54:18Z</dcterms:created>
  <dcterms:modified xsi:type="dcterms:W3CDTF">2020-12-21T14:09:03Z</dcterms:modified>
</cp:coreProperties>
</file>