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GFD</a:t>
            </a:r>
            <a:endParaRPr lang="en-US" dirty="0"/>
          </a:p>
        </c:rich>
      </c:tx>
      <c:layout>
        <c:manualLayout>
          <c:xMode val="edge"/>
          <c:yMode val="edge"/>
          <c:x val="0.44939062499999999"/>
          <c:y val="1.2935055834626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122662401574805E-2"/>
          <c:y val="0.13978925025564559"/>
          <c:w val="0.93635396161417328"/>
          <c:h val="0.74335362201933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58</c:v>
                </c:pt>
                <c:pt idx="1">
                  <c:v>58</c:v>
                </c:pt>
                <c:pt idx="2">
                  <c:v>68</c:v>
                </c:pt>
                <c:pt idx="3">
                  <c:v>55</c:v>
                </c:pt>
                <c:pt idx="4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9-44B2-908A-4790642A7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8100287"/>
        <c:axId val="1528105279"/>
      </c:barChart>
      <c:catAx>
        <c:axId val="15281002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5279"/>
        <c:crosses val="autoZero"/>
        <c:auto val="1"/>
        <c:lblAlgn val="ctr"/>
        <c:lblOffset val="100"/>
        <c:noMultiLvlLbl val="0"/>
      </c:catAx>
      <c:valAx>
        <c:axId val="1528105279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028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0.07388</cdr:x>
      <cdr:y>0.32799</cdr:y>
    </cdr:from>
    <cdr:to>
      <cdr:x>0.93895</cdr:x>
      <cdr:y>0.32799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600509" y="1610152"/>
          <a:ext cx="7031256" cy="1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0.08955</cdr:x>
      <cdr:y>0.1069</cdr:y>
    </cdr:from>
    <cdr:to>
      <cdr:x>0.20205</cdr:x>
      <cdr:y>0.14246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7826" y="524792"/>
          <a:ext cx="914400" cy="174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0.12841</cdr:x>
      <cdr:y>0.14404</cdr:y>
    </cdr:from>
    <cdr:to>
      <cdr:x>0.17648</cdr:x>
      <cdr:y>0.18468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43710" y="707127"/>
          <a:ext cx="390698" cy="199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0.12125</cdr:x>
      <cdr:y>0.4025</cdr:y>
    </cdr:from>
    <cdr:to>
      <cdr:x>0.17868</cdr:x>
      <cdr:y>0.50935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85519" y="1975912"/>
          <a:ext cx="466825" cy="5245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58%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0.30362</cdr:x>
      <cdr:y>0.39952</cdr:y>
    </cdr:from>
    <cdr:to>
      <cdr:x>0.42382</cdr:x>
      <cdr:y>0.54264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467811" y="1961284"/>
          <a:ext cx="976964" cy="702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58%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0.71084</cdr:x>
      <cdr:y>0.44207</cdr:y>
    </cdr:from>
    <cdr:to>
      <cdr:x>0.82334</cdr:x>
      <cdr:y>0.62833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77739" y="21701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0.48954</cdr:x>
      <cdr:y>0.33179</cdr:y>
    </cdr:from>
    <cdr:to>
      <cdr:x>0.60598</cdr:x>
      <cdr:y>0.48566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978981" y="1628810"/>
          <a:ext cx="946424" cy="7553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68%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0.67682</cdr:x>
      <cdr:y>0.43468</cdr:y>
    </cdr:from>
    <cdr:to>
      <cdr:x>0.78932</cdr:x>
      <cdr:y>0.62094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501180" y="2133891"/>
          <a:ext cx="914400" cy="9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55%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0.86259</cdr:x>
      <cdr:y>0.43298</cdr:y>
    </cdr:from>
    <cdr:to>
      <cdr:x>0.97509</cdr:x>
      <cdr:y>0.61924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011095" y="2125549"/>
          <a:ext cx="914400" cy="914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0.86467</cdr:x>
      <cdr:y>0.3418</cdr:y>
    </cdr:from>
    <cdr:to>
      <cdr:x>0.92436</cdr:x>
      <cdr:y>0.37981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7028024" y="1677921"/>
          <a:ext cx="485192" cy="186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67%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0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5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9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8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5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7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0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6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6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AD10-B4B6-42A5-8677-547565286F0D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5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0945"/>
            <a:ext cx="9144000" cy="8229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Fire Cause Determination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37018954"/>
              </p:ext>
            </p:extLst>
          </p:nvPr>
        </p:nvGraphicFramePr>
        <p:xfrm>
          <a:off x="2032000" y="1205238"/>
          <a:ext cx="8128000" cy="490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74294" y="5883263"/>
            <a:ext cx="2810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% </a:t>
            </a:r>
            <a:r>
              <a:rPr lang="en-US" smtClean="0"/>
              <a:t>of fires </a:t>
            </a:r>
            <a:r>
              <a:rPr lang="en-US" dirty="0" smtClean="0"/>
              <a:t>for which cause was determined.</a:t>
            </a:r>
          </a:p>
          <a:p>
            <a:r>
              <a:rPr lang="en-US" dirty="0" smtClean="0"/>
              <a:t>Metric Target is 73%</a:t>
            </a: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600012" y="6625652"/>
            <a:ext cx="13491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12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Fire Cause Determination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Rate</dc:title>
  <dc:creator>Timothy Salmon</dc:creator>
  <cp:lastModifiedBy>James Farfour</cp:lastModifiedBy>
  <cp:revision>15</cp:revision>
  <cp:lastPrinted>2020-01-27T16:59:05Z</cp:lastPrinted>
  <dcterms:created xsi:type="dcterms:W3CDTF">2020-01-08T21:54:18Z</dcterms:created>
  <dcterms:modified xsi:type="dcterms:W3CDTF">2021-02-12T19:11:21Z</dcterms:modified>
</cp:coreProperties>
</file>