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8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GFD</a:t>
            </a:r>
          </a:p>
        </c:rich>
      </c:tx>
      <c:layout>
        <c:manualLayout>
          <c:xMode val="edge"/>
          <c:yMode val="edge"/>
          <c:x val="0.44939062499999999"/>
          <c:y val="1.2935055834626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122662401574805E-2"/>
          <c:y val="0.13461522792179487"/>
          <c:w val="0.93635396161417328"/>
          <c:h val="0.7433536220193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80</c:v>
                </c:pt>
                <c:pt idx="1">
                  <c:v>75</c:v>
                </c:pt>
                <c:pt idx="2">
                  <c:v>70</c:v>
                </c:pt>
                <c:pt idx="3">
                  <c:v>72</c:v>
                </c:pt>
                <c:pt idx="4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9-44B2-908A-4790642A7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100287"/>
        <c:axId val="1528105279"/>
      </c:barChart>
      <c:catAx>
        <c:axId val="152810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5279"/>
        <c:crosses val="autoZero"/>
        <c:auto val="1"/>
        <c:lblAlgn val="ctr"/>
        <c:lblOffset val="100"/>
        <c:noMultiLvlLbl val="0"/>
      </c:catAx>
      <c:valAx>
        <c:axId val="152810527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0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0.0952</cdr:x>
      <cdr:y>0.34466</cdr:y>
    </cdr:from>
    <cdr:to>
      <cdr:x>0.93184</cdr:x>
      <cdr:y>0.3476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773764" y="1691967"/>
          <a:ext cx="6800249" cy="14438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0.08955</cdr:x>
      <cdr:y>0.1069</cdr:y>
    </cdr:from>
    <cdr:to>
      <cdr:x>0.20205</cdr:x>
      <cdr:y>0.14246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7826" y="524792"/>
          <a:ext cx="914400" cy="174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0.12841</cdr:x>
      <cdr:y>0.14404</cdr:y>
    </cdr:from>
    <cdr:to>
      <cdr:x>0.17648</cdr:x>
      <cdr:y>0.18468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3710" y="707127"/>
          <a:ext cx="390698" cy="199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0.11355</cdr:x>
      <cdr:y>0.23388</cdr:y>
    </cdr:from>
    <cdr:to>
      <cdr:x>0.17099</cdr:x>
      <cdr:y>0.32603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22955" y="1148140"/>
          <a:ext cx="466825" cy="452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80%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0.30066</cdr:x>
      <cdr:y>0.26231</cdr:y>
    </cdr:from>
    <cdr:to>
      <cdr:x>0.41316</cdr:x>
      <cdr:y>0.44857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43747" y="1287711"/>
          <a:ext cx="914400" cy="914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75%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0.71084</cdr:x>
      <cdr:y>0.44207</cdr:y>
    </cdr:from>
    <cdr:to>
      <cdr:x>0.82334</cdr:x>
      <cdr:y>0.62833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77739" y="2170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0.48697</cdr:x>
      <cdr:y>0.28776</cdr:y>
    </cdr:from>
    <cdr:to>
      <cdr:x>0.59947</cdr:x>
      <cdr:y>0.47402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58123" y="1412659"/>
          <a:ext cx="914400" cy="914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70%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0.67327</cdr:x>
      <cdr:y>0.27782</cdr:y>
    </cdr:from>
    <cdr:to>
      <cdr:x>0.78577</cdr:x>
      <cdr:y>0.46408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472349" y="13638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72%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0.86555</cdr:x>
      <cdr:y>0.3647</cdr:y>
    </cdr:from>
    <cdr:to>
      <cdr:x>0.97805</cdr:x>
      <cdr:y>0.55096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035161" y="1790377"/>
          <a:ext cx="914400" cy="914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63%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D10-B4B6-42A5-8677-547565286F0D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0945"/>
            <a:ext cx="9144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Violations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29372282"/>
              </p:ext>
            </p:extLst>
          </p:nvPr>
        </p:nvGraphicFramePr>
        <p:xfrm>
          <a:off x="2032000" y="1185987"/>
          <a:ext cx="8128000" cy="490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4294" y="5883263"/>
            <a:ext cx="2810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of code violations cleared within 90 days.</a:t>
            </a:r>
          </a:p>
          <a:p>
            <a:r>
              <a:rPr lang="en-US" dirty="0" smtClean="0"/>
              <a:t>Metric Target is 72%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00012" y="6625652"/>
            <a:ext cx="1349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2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Code Violations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Rate</dc:title>
  <dc:creator>Timothy Salmon</dc:creator>
  <cp:lastModifiedBy>Joseph Dixon</cp:lastModifiedBy>
  <cp:revision>12</cp:revision>
  <cp:lastPrinted>2020-01-27T16:59:05Z</cp:lastPrinted>
  <dcterms:created xsi:type="dcterms:W3CDTF">2020-01-08T21:54:18Z</dcterms:created>
  <dcterms:modified xsi:type="dcterms:W3CDTF">2021-02-11T14:30:59Z</dcterms:modified>
</cp:coreProperties>
</file>