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1" r:id="rId2"/>
    <p:sldId id="259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6D9"/>
    <a:srgbClr val="176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78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1E6FA-A76C-4294-B52E-36DF7AA6074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DC564-66EE-4C22-AF12-38748E55F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3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9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9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863DC0-BC5E-9449-87FD-6C50ACAEE601}" type="datetimeFigureOut">
              <a:rPr lang="en-US" smtClean="0"/>
              <a:pPr/>
              <a:t>2/18/2020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3600" y="6388102"/>
            <a:ext cx="2844800" cy="365125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F28CE8-0A7C-EE42-B613-44F6C2BC2F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9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6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1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2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863DC0-BC5E-9449-87FD-6C50ACAEE601}" type="datetimeFigureOut">
              <a:rPr lang="en-US" smtClean="0"/>
              <a:pPr/>
              <a:t>2/18/2020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21515" y="6356351"/>
            <a:ext cx="2844800" cy="365125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F28CE8-0A7C-EE42-B613-44F6C2BC2F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2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6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4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63DC0-BC5E-9449-87FD-6C50ACAEE601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68060" y="2700217"/>
            <a:ext cx="64527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spc="120" dirty="0">
                <a:latin typeface="Gotham-Book"/>
                <a:cs typeface="Gotham-Book"/>
              </a:rPr>
              <a:t>PRESENTATION TITLE</a:t>
            </a:r>
          </a:p>
        </p:txBody>
      </p:sp>
      <p:pic>
        <p:nvPicPr>
          <p:cNvPr id="6" name="Picture 5" descr="GTT-902_foote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469542"/>
            <a:ext cx="6858000" cy="215900"/>
          </a:xfrm>
          <a:prstGeom prst="rect">
            <a:avLst/>
          </a:prstGeom>
        </p:spPr>
      </p:pic>
      <p:pic>
        <p:nvPicPr>
          <p:cNvPr id="7" name="Picture 6" descr="GTT-902_foote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662605"/>
            <a:ext cx="6858000" cy="215900"/>
          </a:xfrm>
          <a:prstGeom prst="rect">
            <a:avLst/>
          </a:prstGeom>
        </p:spPr>
      </p:pic>
      <p:pic>
        <p:nvPicPr>
          <p:cNvPr id="10" name="Picture 9" descr="GBORO-Log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19" y="5485470"/>
            <a:ext cx="2200363" cy="620615"/>
          </a:xfrm>
          <a:prstGeom prst="rect">
            <a:avLst/>
          </a:prstGeom>
        </p:spPr>
      </p:pic>
      <p:pic>
        <p:nvPicPr>
          <p:cNvPr id="12" name="Picture 11" descr="WebAddress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446" y="6384393"/>
            <a:ext cx="1537146" cy="1707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52416" y="3850620"/>
            <a:ext cx="2484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120" dirty="0" smtClean="0">
                <a:latin typeface="Gotham-Book"/>
                <a:cs typeface="Gotham-Book"/>
              </a:rPr>
              <a:t>Presenter, Title</a:t>
            </a:r>
          </a:p>
          <a:p>
            <a:pPr algn="ctr"/>
            <a:endParaRPr lang="en-US" sz="2400" spc="120" dirty="0" smtClean="0">
              <a:latin typeface="Gotham-Book"/>
              <a:cs typeface="Gotham-Book"/>
            </a:endParaRPr>
          </a:p>
          <a:p>
            <a:pPr algn="ctr"/>
            <a:r>
              <a:rPr lang="en-US" sz="2400" spc="120" dirty="0" smtClean="0">
                <a:latin typeface="Gotham-Book"/>
                <a:cs typeface="Gotham-Book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8559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TT-902_footer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80"/>
          <a:stretch/>
        </p:blipFill>
        <p:spPr>
          <a:xfrm>
            <a:off x="0" y="6132344"/>
            <a:ext cx="12192000" cy="151226"/>
          </a:xfrm>
          <a:prstGeom prst="rect">
            <a:avLst/>
          </a:prstGeom>
        </p:spPr>
      </p:pic>
      <p:pic>
        <p:nvPicPr>
          <p:cNvPr id="7" name="Picture 6" descr="GBORO-Log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785" y="6310591"/>
            <a:ext cx="1516923" cy="427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latin typeface="Gotham-Boo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4156-6839-4884-BC1E-7F06B400EF76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TT-902_footer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80"/>
          <a:stretch/>
        </p:blipFill>
        <p:spPr>
          <a:xfrm>
            <a:off x="0" y="6132344"/>
            <a:ext cx="12192000" cy="151226"/>
          </a:xfrm>
          <a:prstGeom prst="rect">
            <a:avLst/>
          </a:prstGeom>
        </p:spPr>
      </p:pic>
      <p:pic>
        <p:nvPicPr>
          <p:cNvPr id="7" name="Picture 6" descr="GBORO-Log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785" y="6310591"/>
            <a:ext cx="1516923" cy="427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latin typeface="Gotham-Boo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4156-6839-4884-BC1E-7F06B400EF76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2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Gotham-Book</vt:lpstr>
      <vt:lpstr>Office Theme</vt:lpstr>
      <vt:lpstr>PowerPoint Presentation</vt:lpstr>
      <vt:lpstr>PowerPoint Presentation</vt:lpstr>
      <vt:lpstr>PowerPoint Presentation</vt:lpstr>
    </vt:vector>
  </TitlesOfParts>
  <Company>Faulkner Advertising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Grimes</dc:creator>
  <cp:lastModifiedBy>LaToya Henry</cp:lastModifiedBy>
  <cp:revision>13</cp:revision>
  <cp:lastPrinted>2014-08-06T16:43:19Z</cp:lastPrinted>
  <dcterms:created xsi:type="dcterms:W3CDTF">2014-08-06T15:45:08Z</dcterms:created>
  <dcterms:modified xsi:type="dcterms:W3CDTF">2020-02-18T15:56:46Z</dcterms:modified>
</cp:coreProperties>
</file>