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cia Brown" userId="7cc0db26618c8165" providerId="LiveId" clId="{FE768CCD-E157-4599-83EF-7DB22F554C9C}"/>
    <pc:docChg chg="custSel addSld modSld">
      <pc:chgData name="Felicia Brown" userId="7cc0db26618c8165" providerId="LiveId" clId="{FE768CCD-E157-4599-83EF-7DB22F554C9C}" dt="2020-02-14T03:45:11.481" v="121" actId="27918"/>
      <pc:docMkLst>
        <pc:docMk/>
      </pc:docMkLst>
      <pc:sldChg chg="modSp mod">
        <pc:chgData name="Felicia Brown" userId="7cc0db26618c8165" providerId="LiveId" clId="{FE768CCD-E157-4599-83EF-7DB22F554C9C}" dt="2020-02-14T03:36:44.573" v="99" actId="27918"/>
        <pc:sldMkLst>
          <pc:docMk/>
          <pc:sldMk cId="214228152" sldId="256"/>
        </pc:sldMkLst>
        <pc:spChg chg="mod">
          <ac:chgData name="Felicia Brown" userId="7cc0db26618c8165" providerId="LiveId" clId="{FE768CCD-E157-4599-83EF-7DB22F554C9C}" dt="2020-01-21T01:15:11.643" v="46" actId="20577"/>
          <ac:spMkLst>
            <pc:docMk/>
            <pc:sldMk cId="214228152" sldId="256"/>
            <ac:spMk id="4" creationId="{A44ABB7E-CE04-40C8-A264-5A6D05D11A51}"/>
          </ac:spMkLst>
        </pc:spChg>
        <pc:graphicFrameChg chg="mod">
          <ac:chgData name="Felicia Brown" userId="7cc0db26618c8165" providerId="LiveId" clId="{FE768CCD-E157-4599-83EF-7DB22F554C9C}" dt="2020-01-21T01:15:46.950" v="95" actId="20577"/>
          <ac:graphicFrameMkLst>
            <pc:docMk/>
            <pc:sldMk cId="214228152" sldId="256"/>
            <ac:graphicFrameMk id="8" creationId="{AB20D65F-873E-4F2F-94A3-2F85FE0DB0F0}"/>
          </ac:graphicFrameMkLst>
        </pc:graphicFrameChg>
      </pc:sldChg>
      <pc:sldChg chg="modSp add mod">
        <pc:chgData name="Felicia Brown" userId="7cc0db26618c8165" providerId="LiveId" clId="{FE768CCD-E157-4599-83EF-7DB22F554C9C}" dt="2020-02-14T03:45:11.481" v="121" actId="27918"/>
        <pc:sldMkLst>
          <pc:docMk/>
          <pc:sldMk cId="2700701618" sldId="257"/>
        </pc:sldMkLst>
        <pc:graphicFrameChg chg="mod">
          <ac:chgData name="Felicia Brown" userId="7cc0db26618c8165" providerId="LiveId" clId="{FE768CCD-E157-4599-83EF-7DB22F554C9C}" dt="2020-02-14T03:44:12.585" v="119"/>
          <ac:graphicFrameMkLst>
            <pc:docMk/>
            <pc:sldMk cId="2700701618" sldId="257"/>
            <ac:graphicFrameMk id="8" creationId="{AB20D65F-873E-4F2F-94A3-2F85FE0DB0F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Goldsboro Parks &amp; Recreation Facilities and Parks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 % of Population Having Access to Parks &amp; Facilites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85</c:v>
                </c:pt>
                <c:pt idx="1">
                  <c:v>85</c:v>
                </c:pt>
                <c:pt idx="2">
                  <c:v>92</c:v>
                </c:pt>
                <c:pt idx="3">
                  <c:v>92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A-4E6C-A3CB-E5B547A5C3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 % for Citizens Having Access to Parks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6A-4E6C-A3CB-E5B547A5C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172672"/>
        <c:axId val="440193896"/>
      </c:barChart>
      <c:catAx>
        <c:axId val="38317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193896"/>
        <c:crosses val="autoZero"/>
        <c:auto val="1"/>
        <c:lblAlgn val="ctr"/>
        <c:lblOffset val="100"/>
        <c:noMultiLvlLbl val="0"/>
      </c:catAx>
      <c:valAx>
        <c:axId val="440193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17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97E7F-0FB5-4810-A4AB-644E14335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EEEB99-ECC8-4D0E-AE4F-CCDD7BD71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56B53-24E9-4D65-81CD-44A3BBEF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E63E7-C048-4FC7-A0C4-A34A33EFD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C396C-F462-44E7-A023-ED90EC93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265D-AEA3-4898-BA48-0A977CA8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4A5B1-6AB0-47B0-9CA8-43C89DCAB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8CCEC-650C-4A8A-9268-C5553EA9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40B13-CDF3-4334-8F6A-7E46A538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1D57F-1CB2-44E8-B70A-3FBBA15F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1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A148BD-7D3D-461F-ADEF-92D1D30FA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6E9A7-F43D-4610-AF1F-EB40E3FA4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02418-1835-401F-A1B0-54D758F2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F73A7-4887-4C8B-A0D5-EEC6D03E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AAE99-8F65-44E6-9615-CE9A143D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3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84228-AE95-49AE-906C-C0FAAA2F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00A43-F15B-48F5-BF6C-CCFBA9E0E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3702-4237-44B2-AAC4-65AE45DD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E8E15-AFDD-4013-855C-1D81302A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AD360-3A79-4D91-83B0-DE561FFC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8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12DBF-AF82-4C2D-9349-64A41001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26558-67E5-43B1-A538-2C2B4D593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8FE70-F016-4239-A03E-952203BD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36E41-D1C2-42C2-A703-524AAAAE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7B133-776F-4ADD-94E8-52546D63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7130-DC57-4EED-A5AE-2E987A311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06D71-7E78-4D9F-93F7-3424C9762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74217-EDDE-4427-87B0-C8CDB3A6A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56749-5FB5-4FD6-BE1F-A5685557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A8277-FA56-4910-BDB8-058D9798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59E2E-3105-4C02-BC34-1905A23E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5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E328-AFC9-4F2B-B568-BAAD5676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7F77C-7EB7-4C30-8768-69F9B48D7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185C3-9CDC-4F42-9260-41753575F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4922C-0745-448D-8223-C0BE4D49C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5B23AD-3AD9-4DA3-95BB-BE605B0AA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70B29D-90F5-4105-A4F0-ECAD79D2A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BD53E-D349-4313-AA91-409E197B5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4CF84F-F7C2-405B-9BE0-3DC9C107B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5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C69B-9D29-41B2-AF43-FA66235EC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D8BF7B-0286-49EF-A024-ED642BE6B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6F4FC-A024-484D-8B3A-B95267F80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B9DE3-3B34-43FE-A103-F8B7B3671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0C4DC-D7AF-4DA0-9E5F-A53215EA6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1976F-7B9E-412A-A1F1-D2F07EEE5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F516C-238C-4343-898C-ABCCEDDD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1565-C3E5-46E1-8BBF-3AE95FFF2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D08A8-2CBD-4BA9-83E7-8759EC732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43AA6-319C-477C-AE1A-3282DFD40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158F2-1347-4C2F-8C33-A9F287A3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3D337-8280-431B-A8E8-F66565F6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32532-F10E-4698-A2C0-4496D2076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9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B5B0-8BDA-4EBB-A449-BD01817D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39F989-7319-4FD2-8D3D-296CA4EA9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4264F-3CF6-4196-A00D-CEEF9FEC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35CDD-5CCC-44EF-9096-D55974A2C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636C4-1AAB-4E24-AC62-4A4472810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FF4B2-F858-4ED1-B38F-1B786F37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3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FA80A4-AAD4-41ED-9C21-E6B40DC40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51C13-C8E8-4CAD-8197-C29E64BFD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87E4A-0310-4640-ABAF-2F990BDA9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688D7-70C7-494C-A8C6-5026CF68332F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545CA-DF5D-4208-990A-1C947A4C5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B5DCC-B713-4766-9DCC-148C82C9A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EF85-324A-4FB0-A528-F49C5FD05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4ABB7E-CE04-40C8-A264-5A6D05D1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Access to Parks and Facilities within the </a:t>
            </a:r>
            <a:br>
              <a:rPr lang="en-US" dirty="0"/>
            </a:br>
            <a:r>
              <a:rPr lang="en-US" dirty="0"/>
              <a:t>City of Goldsboro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B20D65F-873E-4F2F-94A3-2F85FE0DB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195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70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Access to Parks and Facilities within the  City of Goldsboro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Parks and Facilities within the  City of Goldsboro</dc:title>
  <dc:creator>Felicia Brown</dc:creator>
  <cp:lastModifiedBy>Octavius Murphy</cp:lastModifiedBy>
  <cp:revision>5</cp:revision>
  <dcterms:created xsi:type="dcterms:W3CDTF">2020-01-20T23:54:04Z</dcterms:created>
  <dcterms:modified xsi:type="dcterms:W3CDTF">2021-01-08T16:33:52Z</dcterms:modified>
</cp:coreProperties>
</file>