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7_5A06A63D.xml" ContentType="application/vnd.ms-powerpoint.comment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1.xml" ContentType="application/vnd.openxmlformats-officedocument.presentationml.notesSlide+xml"/>
  <Override PartName="/ppt/tags/tag8.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9.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0.xml" ContentType="application/vnd.openxmlformats-officedocument.presentationml.tags+xml"/>
  <Override PartName="/ppt/notesSlides/notesSlide69.xml" ContentType="application/vnd.openxmlformats-officedocument.presentationml.notesSlide+xml"/>
  <Override PartName="/ppt/tags/tag11.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2.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82"/>
  </p:notesMasterIdLst>
  <p:sldIdLst>
    <p:sldId id="257" r:id="rId5"/>
    <p:sldId id="258" r:id="rId6"/>
    <p:sldId id="259" r:id="rId7"/>
    <p:sldId id="262" r:id="rId8"/>
    <p:sldId id="260" r:id="rId9"/>
    <p:sldId id="261" r:id="rId10"/>
    <p:sldId id="263" r:id="rId11"/>
    <p:sldId id="264" r:id="rId12"/>
    <p:sldId id="306" r:id="rId13"/>
    <p:sldId id="307" r:id="rId14"/>
    <p:sldId id="309" r:id="rId15"/>
    <p:sldId id="271" r:id="rId16"/>
    <p:sldId id="272" r:id="rId17"/>
    <p:sldId id="273" r:id="rId18"/>
    <p:sldId id="274" r:id="rId19"/>
    <p:sldId id="310" r:id="rId20"/>
    <p:sldId id="311" r:id="rId21"/>
    <p:sldId id="312" r:id="rId22"/>
    <p:sldId id="313" r:id="rId23"/>
    <p:sldId id="314" r:id="rId24"/>
    <p:sldId id="346" r:id="rId25"/>
    <p:sldId id="302" r:id="rId26"/>
    <p:sldId id="347" r:id="rId27"/>
    <p:sldId id="348" r:id="rId28"/>
    <p:sldId id="303" r:id="rId29"/>
    <p:sldId id="295" r:id="rId30"/>
    <p:sldId id="349" r:id="rId31"/>
    <p:sldId id="350" r:id="rId32"/>
    <p:sldId id="351" r:id="rId33"/>
    <p:sldId id="317" r:id="rId34"/>
    <p:sldId id="318" r:id="rId35"/>
    <p:sldId id="319" r:id="rId36"/>
    <p:sldId id="361" r:id="rId37"/>
    <p:sldId id="355" r:id="rId38"/>
    <p:sldId id="352" r:id="rId39"/>
    <p:sldId id="362" r:id="rId40"/>
    <p:sldId id="357" r:id="rId41"/>
    <p:sldId id="359" r:id="rId42"/>
    <p:sldId id="358" r:id="rId43"/>
    <p:sldId id="457" r:id="rId44"/>
    <p:sldId id="367" r:id="rId45"/>
    <p:sldId id="368" r:id="rId46"/>
    <p:sldId id="308" r:id="rId47"/>
    <p:sldId id="286" r:id="rId48"/>
    <p:sldId id="458" r:id="rId49"/>
    <p:sldId id="459" r:id="rId50"/>
    <p:sldId id="376" r:id="rId51"/>
    <p:sldId id="375" r:id="rId52"/>
    <p:sldId id="634" r:id="rId53"/>
    <p:sldId id="707" r:id="rId54"/>
    <p:sldId id="374" r:id="rId55"/>
    <p:sldId id="380" r:id="rId56"/>
    <p:sldId id="636" r:id="rId57"/>
    <p:sldId id="637" r:id="rId58"/>
    <p:sldId id="638" r:id="rId59"/>
    <p:sldId id="640" r:id="rId60"/>
    <p:sldId id="641" r:id="rId61"/>
    <p:sldId id="330" r:id="rId62"/>
    <p:sldId id="710" r:id="rId63"/>
    <p:sldId id="711" r:id="rId64"/>
    <p:sldId id="699" r:id="rId65"/>
    <p:sldId id="331" r:id="rId66"/>
    <p:sldId id="712" r:id="rId67"/>
    <p:sldId id="713" r:id="rId68"/>
    <p:sldId id="714" r:id="rId69"/>
    <p:sldId id="715" r:id="rId70"/>
    <p:sldId id="332" r:id="rId71"/>
    <p:sldId id="279" r:id="rId72"/>
    <p:sldId id="333" r:id="rId73"/>
    <p:sldId id="281" r:id="rId74"/>
    <p:sldId id="289" r:id="rId75"/>
    <p:sldId id="334" r:id="rId76"/>
    <p:sldId id="635" r:id="rId77"/>
    <p:sldId id="335" r:id="rId78"/>
    <p:sldId id="709" r:id="rId79"/>
    <p:sldId id="716" r:id="rId80"/>
    <p:sldId id="717" r:id="rId81"/>
  </p:sldIdLst>
  <p:sldSz cx="12192000" cy="6858000"/>
  <p:notesSz cx="6858000" cy="9144000"/>
  <p:embeddedFontLst>
    <p:embeddedFont>
      <p:font typeface="Avenir Next LT Pro" panose="020B0504020202020204" pitchFamily="34" charset="0"/>
      <p:regular r:id="rId83"/>
      <p:bold r:id="rId84"/>
      <p:italic r:id="rId85"/>
      <p:boldItalic r:id="rId86"/>
    </p:embeddedFont>
    <p:embeddedFont>
      <p:font typeface="Gotham Book" panose="02000604040000020004" pitchFamily="50" charset="0"/>
      <p:regular r:id="rId87"/>
      <p:italic r:id="rId88"/>
    </p:embeddedFont>
    <p:embeddedFont>
      <p:font typeface="Gotham Medium" panose="02000604030000020004" pitchFamily="50" charset="0"/>
      <p:regular r:id="rId89"/>
      <p:italic r:id="rId90"/>
    </p:embeddedFont>
    <p:embeddedFont>
      <p:font typeface="Lucida Sans" panose="020B0602030504020204" pitchFamily="34" charset="0"/>
      <p:regular r:id="rId91"/>
      <p:bold r:id="rId92"/>
      <p:italic r:id="rId93"/>
      <p:boldItalic r:id="rId94"/>
    </p:embeddedFont>
    <p:embeddedFont>
      <p:font typeface="Segoe UI" panose="020B0502040204020203" pitchFamily="34" charset="0"/>
      <p:regular r:id="rId95"/>
      <p:bold r:id="rId96"/>
      <p:italic r:id="rId97"/>
      <p:boldItalic r:id="rId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60036-D49C-07B3-7264-CCC5E92CD9E5}" name="Walker, Natalie" initials="NW" userId="S::natalie.walker@dncr.nc.gov::601a21d2-e526-402a-b9ce-3f3c77b0f1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69067" autoAdjust="0"/>
  </p:normalViewPr>
  <p:slideViewPr>
    <p:cSldViewPr snapToGrid="0">
      <p:cViewPr varScale="1">
        <p:scale>
          <a:sx n="66" d="100"/>
          <a:sy n="66" d="100"/>
        </p:scale>
        <p:origin x="13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font" Target="fonts/font3.fntdata"/><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5.fntdata"/><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customXml" Target="../customXml/item3.xml"/></Relationships>
</file>

<file path=ppt/comments/modernComment_137_5A06A63D.xml><?xml version="1.0" encoding="utf-8"?>
<p188:cmLst xmlns:a="http://schemas.openxmlformats.org/drawingml/2006/main" xmlns:r="http://schemas.openxmlformats.org/officeDocument/2006/relationships" xmlns:p188="http://schemas.microsoft.com/office/powerpoint/2018/8/main">
  <p188:cm id="{96980F3A-1806-4C09-BD30-4E767BDACF75}" authorId="{75060036-D49C-07B3-7264-CCC5E92CD9E5}" created="2025-08-20T19:42:14.449">
    <ac:txMkLst xmlns:ac="http://schemas.microsoft.com/office/drawing/2013/main/command">
      <pc:docMk xmlns:pc="http://schemas.microsoft.com/office/powerpoint/2013/main/command"/>
      <pc:sldMk xmlns:pc="http://schemas.microsoft.com/office/powerpoint/2013/main/command" cId="1510385213" sldId="311"/>
      <ac:spMk id="2" creationId="{3D0653A5-9563-3337-9D47-D9CA4A062F40}"/>
      <ac:txMk cp="0" len="29">
        <ac:context len="30" hash="1391600500"/>
      </ac:txMk>
    </ac:txMkLst>
    <p188:pos x="7833703" y="1172278"/>
    <p188:txBody>
      <a:bodyPr/>
      <a:lstStyle/>
      <a:p>
        <a:r>
          <a:rPr lang="en-US"/>
          <a:t>We should add historical value the vocabulary section</a:t>
        </a:r>
      </a:p>
    </p188:txBody>
  </p188:cm>
</p188:cmLst>
</file>

<file path=ppt/diagrams/_rels/data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image" Target="../media/image102.png"/></Relationships>
</file>

<file path=ppt/diagrams/_rels/data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svg"/><Relationship Id="rId1" Type="http://schemas.openxmlformats.org/officeDocument/2006/relationships/image" Target="../media/image125.png"/><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image" Target="../media/image10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svg"/><Relationship Id="rId1" Type="http://schemas.openxmlformats.org/officeDocument/2006/relationships/image" Target="../media/image125.png"/><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2D450-2154-4C31-997A-4343F6D10CE5}"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n-US"/>
        </a:p>
      </dgm:t>
    </dgm:pt>
    <dgm:pt modelId="{5DC887E7-36B8-48D9-AF23-011FD5D38D08}">
      <dgm:prSet phldrT="[Text]"/>
      <dgm:spPr/>
      <dgm:t>
        <a:bodyPr/>
        <a:lstStyle/>
        <a:p>
          <a:r>
            <a:rPr lang="en-US" dirty="0"/>
            <a:t>Records necessary for emergency response</a:t>
          </a:r>
        </a:p>
      </dgm:t>
    </dgm:pt>
    <dgm:pt modelId="{0C144E38-A154-41C3-B93C-A10CB3F86558}" type="parTrans" cxnId="{0CDF8002-A468-4D6B-8425-D92BF5F80B87}">
      <dgm:prSet/>
      <dgm:spPr/>
      <dgm:t>
        <a:bodyPr/>
        <a:lstStyle/>
        <a:p>
          <a:endParaRPr lang="en-US"/>
        </a:p>
      </dgm:t>
    </dgm:pt>
    <dgm:pt modelId="{F1891901-DBC0-4AD2-A942-DF2966D75D6C}" type="sibTrans" cxnId="{0CDF8002-A468-4D6B-8425-D92BF5F80B87}">
      <dgm:prSet/>
      <dgm:spPr/>
      <dgm:t>
        <a:bodyPr/>
        <a:lstStyle/>
        <a:p>
          <a:endParaRPr lang="en-US"/>
        </a:p>
      </dgm:t>
    </dgm:pt>
    <dgm:pt modelId="{75DFFA14-3A8B-42B2-A056-BA6C852AF9BA}">
      <dgm:prSet phldrT="[Text]"/>
      <dgm:spPr/>
      <dgm:t>
        <a:bodyPr/>
        <a:lstStyle/>
        <a:p>
          <a:r>
            <a:rPr lang="en-US" dirty="0"/>
            <a:t>Records necessary to resume or continue operations</a:t>
          </a:r>
        </a:p>
      </dgm:t>
    </dgm:pt>
    <dgm:pt modelId="{73F82B2B-5040-40F0-946F-E5DCFEC6E12B}" type="parTrans" cxnId="{27FB371E-33E4-4C01-8B25-65FC11304C32}">
      <dgm:prSet/>
      <dgm:spPr/>
      <dgm:t>
        <a:bodyPr/>
        <a:lstStyle/>
        <a:p>
          <a:endParaRPr lang="en-US"/>
        </a:p>
      </dgm:t>
    </dgm:pt>
    <dgm:pt modelId="{E53ECE14-C928-48ED-9DF6-C6F5AE41A4B1}" type="sibTrans" cxnId="{27FB371E-33E4-4C01-8B25-65FC11304C32}">
      <dgm:prSet/>
      <dgm:spPr/>
      <dgm:t>
        <a:bodyPr/>
        <a:lstStyle/>
        <a:p>
          <a:endParaRPr lang="en-US"/>
        </a:p>
      </dgm:t>
    </dgm:pt>
    <dgm:pt modelId="{53160E04-95E8-4EE8-81DB-E81589BF283B}">
      <dgm:prSet phldrT="[Text]"/>
      <dgm:spPr/>
      <dgm:t>
        <a:bodyPr/>
        <a:lstStyle/>
        <a:p>
          <a:r>
            <a:rPr lang="en-US" dirty="0"/>
            <a:t>Records that protect the health, safety, property, and rights of residents</a:t>
          </a:r>
        </a:p>
      </dgm:t>
    </dgm:pt>
    <dgm:pt modelId="{03B90025-B0E9-4307-A5D5-A28A4C649DBE}" type="parTrans" cxnId="{8FAA4CF1-A3DE-45CB-8595-DEE807548FC9}">
      <dgm:prSet/>
      <dgm:spPr/>
      <dgm:t>
        <a:bodyPr/>
        <a:lstStyle/>
        <a:p>
          <a:endParaRPr lang="en-US"/>
        </a:p>
      </dgm:t>
    </dgm:pt>
    <dgm:pt modelId="{054723C4-D863-4C46-96F9-B68D2BE9AE3B}" type="sibTrans" cxnId="{8FAA4CF1-A3DE-45CB-8595-DEE807548FC9}">
      <dgm:prSet/>
      <dgm:spPr/>
      <dgm:t>
        <a:bodyPr/>
        <a:lstStyle/>
        <a:p>
          <a:endParaRPr lang="en-US"/>
        </a:p>
      </dgm:t>
    </dgm:pt>
    <dgm:pt modelId="{EB648EDC-DFA8-4A4D-BA39-1AA5CF230DAC}">
      <dgm:prSet phldrT="[Text]"/>
      <dgm:spPr/>
      <dgm:t>
        <a:bodyPr/>
        <a:lstStyle/>
        <a:p>
          <a:r>
            <a:rPr lang="en-US" dirty="0"/>
            <a:t>Records that would require massive resources to reconstruct</a:t>
          </a:r>
        </a:p>
      </dgm:t>
    </dgm:pt>
    <dgm:pt modelId="{5F554BF0-5966-4B09-AF44-957739ED9C22}" type="parTrans" cxnId="{AAE57C9E-96A8-4836-8B62-70153FC83D20}">
      <dgm:prSet/>
      <dgm:spPr/>
      <dgm:t>
        <a:bodyPr/>
        <a:lstStyle/>
        <a:p>
          <a:endParaRPr lang="en-US"/>
        </a:p>
      </dgm:t>
    </dgm:pt>
    <dgm:pt modelId="{DAABE94D-D970-4CCC-8E44-9D3B7F1355B9}" type="sibTrans" cxnId="{AAE57C9E-96A8-4836-8B62-70153FC83D20}">
      <dgm:prSet/>
      <dgm:spPr/>
      <dgm:t>
        <a:bodyPr/>
        <a:lstStyle/>
        <a:p>
          <a:endParaRPr lang="en-US"/>
        </a:p>
      </dgm:t>
    </dgm:pt>
    <dgm:pt modelId="{9F5A28E8-37E3-4361-BC6F-73CEE549F4BC}">
      <dgm:prSet phldrT="[Text]"/>
      <dgm:spPr/>
      <dgm:t>
        <a:bodyPr/>
        <a:lstStyle/>
        <a:p>
          <a:r>
            <a:rPr lang="en-US" dirty="0"/>
            <a:t>Records that document the history of communities and families</a:t>
          </a:r>
        </a:p>
      </dgm:t>
    </dgm:pt>
    <dgm:pt modelId="{10CE73D9-9035-435D-91B1-87E30BA6785A}" type="parTrans" cxnId="{1DB2D584-5DAB-4670-9BF7-AF569363D81F}">
      <dgm:prSet/>
      <dgm:spPr/>
      <dgm:t>
        <a:bodyPr/>
        <a:lstStyle/>
        <a:p>
          <a:endParaRPr lang="en-US"/>
        </a:p>
      </dgm:t>
    </dgm:pt>
    <dgm:pt modelId="{9644FC10-E990-43C8-B44E-41F572A757E2}" type="sibTrans" cxnId="{1DB2D584-5DAB-4670-9BF7-AF569363D81F}">
      <dgm:prSet/>
      <dgm:spPr/>
      <dgm:t>
        <a:bodyPr/>
        <a:lstStyle/>
        <a:p>
          <a:endParaRPr lang="en-US"/>
        </a:p>
      </dgm:t>
    </dgm:pt>
    <dgm:pt modelId="{97F13ED7-4EDB-4138-942B-AC29FBEF20F5}" type="pres">
      <dgm:prSet presAssocID="{D742D450-2154-4C31-997A-4343F6D10CE5}" presName="diagram" presStyleCnt="0">
        <dgm:presLayoutVars>
          <dgm:dir/>
          <dgm:resizeHandles val="exact"/>
        </dgm:presLayoutVars>
      </dgm:prSet>
      <dgm:spPr/>
    </dgm:pt>
    <dgm:pt modelId="{E4DFBA20-BC16-451D-9C84-3898CDF77CC9}" type="pres">
      <dgm:prSet presAssocID="{5DC887E7-36B8-48D9-AF23-011FD5D38D08}" presName="node" presStyleLbl="node1" presStyleIdx="0" presStyleCnt="5">
        <dgm:presLayoutVars>
          <dgm:bulletEnabled val="1"/>
        </dgm:presLayoutVars>
      </dgm:prSet>
      <dgm:spPr/>
    </dgm:pt>
    <dgm:pt modelId="{36731BFF-CFE7-4E0C-A709-AB676C372741}" type="pres">
      <dgm:prSet presAssocID="{F1891901-DBC0-4AD2-A942-DF2966D75D6C}" presName="sibTrans" presStyleCnt="0"/>
      <dgm:spPr/>
    </dgm:pt>
    <dgm:pt modelId="{CF160018-D49F-4842-9680-20E386DFAF47}" type="pres">
      <dgm:prSet presAssocID="{75DFFA14-3A8B-42B2-A056-BA6C852AF9BA}" presName="node" presStyleLbl="node1" presStyleIdx="1" presStyleCnt="5">
        <dgm:presLayoutVars>
          <dgm:bulletEnabled val="1"/>
        </dgm:presLayoutVars>
      </dgm:prSet>
      <dgm:spPr/>
    </dgm:pt>
    <dgm:pt modelId="{5DCD6DE1-6C0E-473F-A404-217AE09D711E}" type="pres">
      <dgm:prSet presAssocID="{E53ECE14-C928-48ED-9DF6-C6F5AE41A4B1}" presName="sibTrans" presStyleCnt="0"/>
      <dgm:spPr/>
    </dgm:pt>
    <dgm:pt modelId="{29AE1FAC-A670-4A2D-8C4E-3CFF666386AE}" type="pres">
      <dgm:prSet presAssocID="{53160E04-95E8-4EE8-81DB-E81589BF283B}" presName="node" presStyleLbl="node1" presStyleIdx="2" presStyleCnt="5">
        <dgm:presLayoutVars>
          <dgm:bulletEnabled val="1"/>
        </dgm:presLayoutVars>
      </dgm:prSet>
      <dgm:spPr/>
    </dgm:pt>
    <dgm:pt modelId="{21E8EA59-0658-43F4-AB59-63A555E49E8D}" type="pres">
      <dgm:prSet presAssocID="{054723C4-D863-4C46-96F9-B68D2BE9AE3B}" presName="sibTrans" presStyleCnt="0"/>
      <dgm:spPr/>
    </dgm:pt>
    <dgm:pt modelId="{BA9D9BB7-D885-40B3-AF09-73B21C370467}" type="pres">
      <dgm:prSet presAssocID="{EB648EDC-DFA8-4A4D-BA39-1AA5CF230DAC}" presName="node" presStyleLbl="node1" presStyleIdx="3" presStyleCnt="5">
        <dgm:presLayoutVars>
          <dgm:bulletEnabled val="1"/>
        </dgm:presLayoutVars>
      </dgm:prSet>
      <dgm:spPr/>
    </dgm:pt>
    <dgm:pt modelId="{722887FA-F927-4969-9C99-C6C696B3E036}" type="pres">
      <dgm:prSet presAssocID="{DAABE94D-D970-4CCC-8E44-9D3B7F1355B9}" presName="sibTrans" presStyleCnt="0"/>
      <dgm:spPr/>
    </dgm:pt>
    <dgm:pt modelId="{A18C92E1-BE46-4C92-858B-A7F4EA792742}" type="pres">
      <dgm:prSet presAssocID="{9F5A28E8-37E3-4361-BC6F-73CEE549F4BC}" presName="node" presStyleLbl="node1" presStyleIdx="4" presStyleCnt="5">
        <dgm:presLayoutVars>
          <dgm:bulletEnabled val="1"/>
        </dgm:presLayoutVars>
      </dgm:prSet>
      <dgm:spPr/>
    </dgm:pt>
  </dgm:ptLst>
  <dgm:cxnLst>
    <dgm:cxn modelId="{0CDF8002-A468-4D6B-8425-D92BF5F80B87}" srcId="{D742D450-2154-4C31-997A-4343F6D10CE5}" destId="{5DC887E7-36B8-48D9-AF23-011FD5D38D08}" srcOrd="0" destOrd="0" parTransId="{0C144E38-A154-41C3-B93C-A10CB3F86558}" sibTransId="{F1891901-DBC0-4AD2-A942-DF2966D75D6C}"/>
    <dgm:cxn modelId="{C332B70F-7C1B-4C84-BCE4-58FC498DF265}" type="presOf" srcId="{5DC887E7-36B8-48D9-AF23-011FD5D38D08}" destId="{E4DFBA20-BC16-451D-9C84-3898CDF77CC9}" srcOrd="0" destOrd="0" presId="urn:microsoft.com/office/officeart/2005/8/layout/default"/>
    <dgm:cxn modelId="{27FB371E-33E4-4C01-8B25-65FC11304C32}" srcId="{D742D450-2154-4C31-997A-4343F6D10CE5}" destId="{75DFFA14-3A8B-42B2-A056-BA6C852AF9BA}" srcOrd="1" destOrd="0" parTransId="{73F82B2B-5040-40F0-946F-E5DCFEC6E12B}" sibTransId="{E53ECE14-C928-48ED-9DF6-C6F5AE41A4B1}"/>
    <dgm:cxn modelId="{982CAD52-12B3-43E8-B25E-B7F506C4B706}" type="presOf" srcId="{75DFFA14-3A8B-42B2-A056-BA6C852AF9BA}" destId="{CF160018-D49F-4842-9680-20E386DFAF47}" srcOrd="0" destOrd="0" presId="urn:microsoft.com/office/officeart/2005/8/layout/default"/>
    <dgm:cxn modelId="{B29A2B7C-4854-4BE6-BCB3-A64A920DB1C0}" type="presOf" srcId="{EB648EDC-DFA8-4A4D-BA39-1AA5CF230DAC}" destId="{BA9D9BB7-D885-40B3-AF09-73B21C370467}" srcOrd="0" destOrd="0" presId="urn:microsoft.com/office/officeart/2005/8/layout/default"/>
    <dgm:cxn modelId="{1DB2D584-5DAB-4670-9BF7-AF569363D81F}" srcId="{D742D450-2154-4C31-997A-4343F6D10CE5}" destId="{9F5A28E8-37E3-4361-BC6F-73CEE549F4BC}" srcOrd="4" destOrd="0" parTransId="{10CE73D9-9035-435D-91B1-87E30BA6785A}" sibTransId="{9644FC10-E990-43C8-B44E-41F572A757E2}"/>
    <dgm:cxn modelId="{AAE57C9E-96A8-4836-8B62-70153FC83D20}" srcId="{D742D450-2154-4C31-997A-4343F6D10CE5}" destId="{EB648EDC-DFA8-4A4D-BA39-1AA5CF230DAC}" srcOrd="3" destOrd="0" parTransId="{5F554BF0-5966-4B09-AF44-957739ED9C22}" sibTransId="{DAABE94D-D970-4CCC-8E44-9D3B7F1355B9}"/>
    <dgm:cxn modelId="{E845B9A7-1028-4ACA-AAF4-5B710FBEE161}" type="presOf" srcId="{D742D450-2154-4C31-997A-4343F6D10CE5}" destId="{97F13ED7-4EDB-4138-942B-AC29FBEF20F5}" srcOrd="0" destOrd="0" presId="urn:microsoft.com/office/officeart/2005/8/layout/default"/>
    <dgm:cxn modelId="{93A5ACBD-F9B4-486F-A3AC-6E86E1ED0F80}" type="presOf" srcId="{9F5A28E8-37E3-4361-BC6F-73CEE549F4BC}" destId="{A18C92E1-BE46-4C92-858B-A7F4EA792742}" srcOrd="0" destOrd="0" presId="urn:microsoft.com/office/officeart/2005/8/layout/default"/>
    <dgm:cxn modelId="{8FAA4CF1-A3DE-45CB-8595-DEE807548FC9}" srcId="{D742D450-2154-4C31-997A-4343F6D10CE5}" destId="{53160E04-95E8-4EE8-81DB-E81589BF283B}" srcOrd="2" destOrd="0" parTransId="{03B90025-B0E9-4307-A5D5-A28A4C649DBE}" sibTransId="{054723C4-D863-4C46-96F9-B68D2BE9AE3B}"/>
    <dgm:cxn modelId="{937BA1F4-BDBD-44FB-AD3C-C921CAC151F4}" type="presOf" srcId="{53160E04-95E8-4EE8-81DB-E81589BF283B}" destId="{29AE1FAC-A670-4A2D-8C4E-3CFF666386AE}" srcOrd="0" destOrd="0" presId="urn:microsoft.com/office/officeart/2005/8/layout/default"/>
    <dgm:cxn modelId="{CAB0D004-350B-4D03-8F6D-882D52EF18CD}" type="presParOf" srcId="{97F13ED7-4EDB-4138-942B-AC29FBEF20F5}" destId="{E4DFBA20-BC16-451D-9C84-3898CDF77CC9}" srcOrd="0" destOrd="0" presId="urn:microsoft.com/office/officeart/2005/8/layout/default"/>
    <dgm:cxn modelId="{6B9F9FA8-50A0-459B-A4EA-8119E5087D3E}" type="presParOf" srcId="{97F13ED7-4EDB-4138-942B-AC29FBEF20F5}" destId="{36731BFF-CFE7-4E0C-A709-AB676C372741}" srcOrd="1" destOrd="0" presId="urn:microsoft.com/office/officeart/2005/8/layout/default"/>
    <dgm:cxn modelId="{E9DDAB37-7A0E-4579-8F3D-A6BE4777BB50}" type="presParOf" srcId="{97F13ED7-4EDB-4138-942B-AC29FBEF20F5}" destId="{CF160018-D49F-4842-9680-20E386DFAF47}" srcOrd="2" destOrd="0" presId="urn:microsoft.com/office/officeart/2005/8/layout/default"/>
    <dgm:cxn modelId="{70C61F10-06EE-4874-B41C-BE04DC15616A}" type="presParOf" srcId="{97F13ED7-4EDB-4138-942B-AC29FBEF20F5}" destId="{5DCD6DE1-6C0E-473F-A404-217AE09D711E}" srcOrd="3" destOrd="0" presId="urn:microsoft.com/office/officeart/2005/8/layout/default"/>
    <dgm:cxn modelId="{80495C11-2E25-4F6F-B1E9-2FB505496D1D}" type="presParOf" srcId="{97F13ED7-4EDB-4138-942B-AC29FBEF20F5}" destId="{29AE1FAC-A670-4A2D-8C4E-3CFF666386AE}" srcOrd="4" destOrd="0" presId="urn:microsoft.com/office/officeart/2005/8/layout/default"/>
    <dgm:cxn modelId="{23174DCB-9955-46F3-B4D7-6A376090F237}" type="presParOf" srcId="{97F13ED7-4EDB-4138-942B-AC29FBEF20F5}" destId="{21E8EA59-0658-43F4-AB59-63A555E49E8D}" srcOrd="5" destOrd="0" presId="urn:microsoft.com/office/officeart/2005/8/layout/default"/>
    <dgm:cxn modelId="{4070273B-82ED-4BA2-8FA0-F65E73B07E99}" type="presParOf" srcId="{97F13ED7-4EDB-4138-942B-AC29FBEF20F5}" destId="{BA9D9BB7-D885-40B3-AF09-73B21C370467}" srcOrd="6" destOrd="0" presId="urn:microsoft.com/office/officeart/2005/8/layout/default"/>
    <dgm:cxn modelId="{C60067E2-8136-4F86-AD3B-97E0ADA8A6F8}" type="presParOf" srcId="{97F13ED7-4EDB-4138-942B-AC29FBEF20F5}" destId="{722887FA-F927-4969-9C99-C6C696B3E036}" srcOrd="7" destOrd="0" presId="urn:microsoft.com/office/officeart/2005/8/layout/default"/>
    <dgm:cxn modelId="{FF618DEC-5660-4BB0-908F-8E972B5C6BD5}" type="presParOf" srcId="{97F13ED7-4EDB-4138-942B-AC29FBEF20F5}" destId="{A18C92E1-BE46-4C92-858B-A7F4EA79274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2A6B771-1609-4B3F-B8A1-995EE063F1DA}" type="doc">
      <dgm:prSet loTypeId="urn:microsoft.com/office/officeart/2005/8/layout/pList2" loCatId="list" qsTypeId="urn:microsoft.com/office/officeart/2005/8/quickstyle/simple3" qsCatId="simple" csTypeId="urn:microsoft.com/office/officeart/2005/8/colors/accent3_2" csCatId="accent3" phldr="1"/>
      <dgm:spPr/>
      <dgm:t>
        <a:bodyPr/>
        <a:lstStyle/>
        <a:p>
          <a:endParaRPr lang="en-US"/>
        </a:p>
      </dgm:t>
    </dgm:pt>
    <dgm:pt modelId="{A313C1B8-118A-42B3-9889-EF627975CE6E}">
      <dgm:prSet/>
      <dgm:spPr/>
      <dgm:t>
        <a:bodyPr/>
        <a:lstStyle/>
        <a:p>
          <a:r>
            <a:rPr lang="en-US" dirty="0"/>
            <a:t>General Records Schedule for Local Governments</a:t>
          </a:r>
        </a:p>
      </dgm:t>
    </dgm:pt>
    <dgm:pt modelId="{FC8C253A-EAFA-4CD7-92B5-ADAD3E9388CE}" type="parTrans" cxnId="{CA0B6AFA-BDE0-42DA-8719-EC1AD5354727}">
      <dgm:prSet/>
      <dgm:spPr/>
      <dgm:t>
        <a:bodyPr/>
        <a:lstStyle/>
        <a:p>
          <a:endParaRPr lang="en-US"/>
        </a:p>
      </dgm:t>
    </dgm:pt>
    <dgm:pt modelId="{DBFF3C6E-1D04-41A2-8B61-18CAEC579631}" type="sibTrans" cxnId="{CA0B6AFA-BDE0-42DA-8719-EC1AD5354727}">
      <dgm:prSet/>
      <dgm:spPr/>
      <dgm:t>
        <a:bodyPr/>
        <a:lstStyle/>
        <a:p>
          <a:endParaRPr lang="en-US"/>
        </a:p>
      </dgm:t>
    </dgm:pt>
    <dgm:pt modelId="{CBBC000C-ECCC-4849-89BA-1C9DAA3B94E0}">
      <dgm:prSet/>
      <dgm:spPr/>
      <dgm:t>
        <a:bodyPr/>
        <a:lstStyle/>
        <a:p>
          <a:r>
            <a:rPr lang="en-US" dirty="0"/>
            <a:t>Program Records Schedule for Local Governments</a:t>
          </a:r>
        </a:p>
      </dgm:t>
    </dgm:pt>
    <dgm:pt modelId="{9FF89A92-27DE-4AEA-80F9-212D37669140}" type="parTrans" cxnId="{91A2BA7A-AD90-4900-9FC6-38C4EDF54783}">
      <dgm:prSet/>
      <dgm:spPr/>
      <dgm:t>
        <a:bodyPr/>
        <a:lstStyle/>
        <a:p>
          <a:endParaRPr lang="en-US"/>
        </a:p>
      </dgm:t>
    </dgm:pt>
    <dgm:pt modelId="{AAC39C35-E506-41B9-8393-F2DAA1AB54FC}" type="sibTrans" cxnId="{91A2BA7A-AD90-4900-9FC6-38C4EDF54783}">
      <dgm:prSet/>
      <dgm:spPr/>
      <dgm:t>
        <a:bodyPr/>
        <a:lstStyle/>
        <a:p>
          <a:endParaRPr lang="en-US"/>
        </a:p>
      </dgm:t>
    </dgm:pt>
    <dgm:pt modelId="{E511B0AD-6C53-4474-A5E7-3ADE27B3C150}" type="pres">
      <dgm:prSet presAssocID="{D2A6B771-1609-4B3F-B8A1-995EE063F1DA}" presName="Name0" presStyleCnt="0">
        <dgm:presLayoutVars>
          <dgm:dir/>
          <dgm:resizeHandles val="exact"/>
        </dgm:presLayoutVars>
      </dgm:prSet>
      <dgm:spPr/>
    </dgm:pt>
    <dgm:pt modelId="{F240508B-4901-4DCC-87D2-40B3482ED6D0}" type="pres">
      <dgm:prSet presAssocID="{D2A6B771-1609-4B3F-B8A1-995EE063F1DA}" presName="bkgdShp" presStyleLbl="alignAccFollowNode1" presStyleIdx="0" presStyleCnt="1"/>
      <dgm:spPr/>
    </dgm:pt>
    <dgm:pt modelId="{85CC765E-8895-4E49-A771-B56529FC3E7D}" type="pres">
      <dgm:prSet presAssocID="{D2A6B771-1609-4B3F-B8A1-995EE063F1DA}" presName="linComp" presStyleCnt="0"/>
      <dgm:spPr/>
    </dgm:pt>
    <dgm:pt modelId="{18D7167E-DDAF-441B-821B-FE50A8312B41}" type="pres">
      <dgm:prSet presAssocID="{A313C1B8-118A-42B3-9889-EF627975CE6E}" presName="compNode" presStyleCnt="0"/>
      <dgm:spPr/>
    </dgm:pt>
    <dgm:pt modelId="{E1781F83-F5B0-4BC8-8D42-6275AB69D455}" type="pres">
      <dgm:prSet presAssocID="{A313C1B8-118A-42B3-9889-EF627975CE6E}" presName="node" presStyleLbl="node1" presStyleIdx="0" presStyleCnt="2">
        <dgm:presLayoutVars>
          <dgm:bulletEnabled val="1"/>
        </dgm:presLayoutVars>
      </dgm:prSet>
      <dgm:spPr/>
    </dgm:pt>
    <dgm:pt modelId="{F9B652F3-FC88-4C91-BA14-D07AEBD9F1E0}" type="pres">
      <dgm:prSet presAssocID="{A313C1B8-118A-42B3-9889-EF627975CE6E}" presName="invisiNode" presStyleLbl="node1" presStyleIdx="0" presStyleCnt="2"/>
      <dgm:spPr/>
    </dgm:pt>
    <dgm:pt modelId="{2C29AC27-482A-4FA8-A66A-2C4B7DD104A2}" type="pres">
      <dgm:prSet presAssocID="{A313C1B8-118A-42B3-9889-EF627975CE6E}" presName="imagNode"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02" t="-707" r="-1478" b="707"/>
          </a:stretch>
        </a:blipFill>
      </dgm:spPr>
    </dgm:pt>
    <dgm:pt modelId="{DF676C32-458C-4695-8D75-71D28EA56959}" type="pres">
      <dgm:prSet presAssocID="{DBFF3C6E-1D04-41A2-8B61-18CAEC579631}" presName="sibTrans" presStyleLbl="sibTrans2D1" presStyleIdx="0" presStyleCnt="0"/>
      <dgm:spPr/>
    </dgm:pt>
    <dgm:pt modelId="{8F552B02-2FC7-4182-9A60-A1EB05734365}" type="pres">
      <dgm:prSet presAssocID="{CBBC000C-ECCC-4849-89BA-1C9DAA3B94E0}" presName="compNode" presStyleCnt="0"/>
      <dgm:spPr/>
    </dgm:pt>
    <dgm:pt modelId="{45066177-659C-48AB-A358-7E37B8B1DD3C}" type="pres">
      <dgm:prSet presAssocID="{CBBC000C-ECCC-4849-89BA-1C9DAA3B94E0}" presName="node" presStyleLbl="node1" presStyleIdx="1" presStyleCnt="2">
        <dgm:presLayoutVars>
          <dgm:bulletEnabled val="1"/>
        </dgm:presLayoutVars>
      </dgm:prSet>
      <dgm:spPr/>
    </dgm:pt>
    <dgm:pt modelId="{961B8439-6C6C-4DDB-8F18-21947666F055}" type="pres">
      <dgm:prSet presAssocID="{CBBC000C-ECCC-4849-89BA-1C9DAA3B94E0}" presName="invisiNode" presStyleLbl="node1" presStyleIdx="1" presStyleCnt="2"/>
      <dgm:spPr/>
    </dgm:pt>
    <dgm:pt modelId="{FE27A664-4296-4686-AFD5-339E71EE247A}" type="pres">
      <dgm:prSet presAssocID="{CBBC000C-ECCC-4849-89BA-1C9DAA3B94E0}" presName="imagNode"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636" r="-4374"/>
          </a:stretch>
        </a:blipFill>
      </dgm:spPr>
    </dgm:pt>
  </dgm:ptLst>
  <dgm:cxnLst>
    <dgm:cxn modelId="{E5BA0A15-4514-497B-8309-37230F8374E4}" type="presOf" srcId="{CBBC000C-ECCC-4849-89BA-1C9DAA3B94E0}" destId="{45066177-659C-48AB-A358-7E37B8B1DD3C}" srcOrd="0" destOrd="0" presId="urn:microsoft.com/office/officeart/2005/8/layout/pList2"/>
    <dgm:cxn modelId="{F9440877-7ECE-4F4B-82AB-A48A895BB0BC}" type="presOf" srcId="{D2A6B771-1609-4B3F-B8A1-995EE063F1DA}" destId="{E511B0AD-6C53-4474-A5E7-3ADE27B3C150}" srcOrd="0" destOrd="0" presId="urn:microsoft.com/office/officeart/2005/8/layout/pList2"/>
    <dgm:cxn modelId="{91A2BA7A-AD90-4900-9FC6-38C4EDF54783}" srcId="{D2A6B771-1609-4B3F-B8A1-995EE063F1DA}" destId="{CBBC000C-ECCC-4849-89BA-1C9DAA3B94E0}" srcOrd="1" destOrd="0" parTransId="{9FF89A92-27DE-4AEA-80F9-212D37669140}" sibTransId="{AAC39C35-E506-41B9-8393-F2DAA1AB54FC}"/>
    <dgm:cxn modelId="{8AD63AB6-7D41-4338-91CA-2815DF790C06}" type="presOf" srcId="{A313C1B8-118A-42B3-9889-EF627975CE6E}" destId="{E1781F83-F5B0-4BC8-8D42-6275AB69D455}" srcOrd="0" destOrd="0" presId="urn:microsoft.com/office/officeart/2005/8/layout/pList2"/>
    <dgm:cxn modelId="{A80932F1-88BD-4116-9524-F15492B590E3}" type="presOf" srcId="{DBFF3C6E-1D04-41A2-8B61-18CAEC579631}" destId="{DF676C32-458C-4695-8D75-71D28EA56959}" srcOrd="0" destOrd="0" presId="urn:microsoft.com/office/officeart/2005/8/layout/pList2"/>
    <dgm:cxn modelId="{CA0B6AFA-BDE0-42DA-8719-EC1AD5354727}" srcId="{D2A6B771-1609-4B3F-B8A1-995EE063F1DA}" destId="{A313C1B8-118A-42B3-9889-EF627975CE6E}" srcOrd="0" destOrd="0" parTransId="{FC8C253A-EAFA-4CD7-92B5-ADAD3E9388CE}" sibTransId="{DBFF3C6E-1D04-41A2-8B61-18CAEC579631}"/>
    <dgm:cxn modelId="{2ED053EC-D5BC-4A3A-8D46-9C6C282E7DBC}" type="presParOf" srcId="{E511B0AD-6C53-4474-A5E7-3ADE27B3C150}" destId="{F240508B-4901-4DCC-87D2-40B3482ED6D0}" srcOrd="0" destOrd="0" presId="urn:microsoft.com/office/officeart/2005/8/layout/pList2"/>
    <dgm:cxn modelId="{C0D4D251-E136-426E-9D2B-8EE451D7395F}" type="presParOf" srcId="{E511B0AD-6C53-4474-A5E7-3ADE27B3C150}" destId="{85CC765E-8895-4E49-A771-B56529FC3E7D}" srcOrd="1" destOrd="0" presId="urn:microsoft.com/office/officeart/2005/8/layout/pList2"/>
    <dgm:cxn modelId="{4B758972-BA53-477C-80C7-2B9758896921}" type="presParOf" srcId="{85CC765E-8895-4E49-A771-B56529FC3E7D}" destId="{18D7167E-DDAF-441B-821B-FE50A8312B41}" srcOrd="0" destOrd="0" presId="urn:microsoft.com/office/officeart/2005/8/layout/pList2"/>
    <dgm:cxn modelId="{67A44803-DBF2-4105-A9C3-FAA574ADFC0F}" type="presParOf" srcId="{18D7167E-DDAF-441B-821B-FE50A8312B41}" destId="{E1781F83-F5B0-4BC8-8D42-6275AB69D455}" srcOrd="0" destOrd="0" presId="urn:microsoft.com/office/officeart/2005/8/layout/pList2"/>
    <dgm:cxn modelId="{A570D4D2-9D43-4B09-836F-2A084173DCB7}" type="presParOf" srcId="{18D7167E-DDAF-441B-821B-FE50A8312B41}" destId="{F9B652F3-FC88-4C91-BA14-D07AEBD9F1E0}" srcOrd="1" destOrd="0" presId="urn:microsoft.com/office/officeart/2005/8/layout/pList2"/>
    <dgm:cxn modelId="{EC215B04-9221-4A41-BCDF-D98510B5B7B8}" type="presParOf" srcId="{18D7167E-DDAF-441B-821B-FE50A8312B41}" destId="{2C29AC27-482A-4FA8-A66A-2C4B7DD104A2}" srcOrd="2" destOrd="0" presId="urn:microsoft.com/office/officeart/2005/8/layout/pList2"/>
    <dgm:cxn modelId="{2BF0D601-D88E-4398-A18E-DB28714642C9}" type="presParOf" srcId="{85CC765E-8895-4E49-A771-B56529FC3E7D}" destId="{DF676C32-458C-4695-8D75-71D28EA56959}" srcOrd="1" destOrd="0" presId="urn:microsoft.com/office/officeart/2005/8/layout/pList2"/>
    <dgm:cxn modelId="{C14CC0F0-DA9C-4629-9F57-A71C9A03AD23}" type="presParOf" srcId="{85CC765E-8895-4E49-A771-B56529FC3E7D}" destId="{8F552B02-2FC7-4182-9A60-A1EB05734365}" srcOrd="2" destOrd="0" presId="urn:microsoft.com/office/officeart/2005/8/layout/pList2"/>
    <dgm:cxn modelId="{375D5D2A-7EDB-4A0D-B6B3-5A3DFF874D47}" type="presParOf" srcId="{8F552B02-2FC7-4182-9A60-A1EB05734365}" destId="{45066177-659C-48AB-A358-7E37B8B1DD3C}" srcOrd="0" destOrd="0" presId="urn:microsoft.com/office/officeart/2005/8/layout/pList2"/>
    <dgm:cxn modelId="{329D42B5-1389-44D3-9F4E-2500B05620CA}" type="presParOf" srcId="{8F552B02-2FC7-4182-9A60-A1EB05734365}" destId="{961B8439-6C6C-4DDB-8F18-21947666F055}" srcOrd="1" destOrd="0" presId="urn:microsoft.com/office/officeart/2005/8/layout/pList2"/>
    <dgm:cxn modelId="{943D4BBB-9A3E-496E-A805-9D1A829DC52B}" type="presParOf" srcId="{8F552B02-2FC7-4182-9A60-A1EB05734365}" destId="{FE27A664-4296-4686-AFD5-339E71EE247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815572-AEEB-471E-8629-CB86D762D62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D1FD8DD-B819-4DBF-8261-9F76A3B36102}">
      <dgm:prSet/>
      <dgm:spPr/>
      <dgm:t>
        <a:bodyPr/>
        <a:lstStyle/>
        <a:p>
          <a:r>
            <a:rPr lang="en-US" dirty="0"/>
            <a:t>What You Have</a:t>
          </a:r>
        </a:p>
      </dgm:t>
    </dgm:pt>
    <dgm:pt modelId="{837BA563-62F0-4B98-AEF7-03F660D93C4F}" type="parTrans" cxnId="{8C3B3787-0054-4D78-9795-5B9E4BA5DEDB}">
      <dgm:prSet/>
      <dgm:spPr/>
      <dgm:t>
        <a:bodyPr/>
        <a:lstStyle/>
        <a:p>
          <a:endParaRPr lang="en-US"/>
        </a:p>
      </dgm:t>
    </dgm:pt>
    <dgm:pt modelId="{E4758614-3727-431E-9EF2-93F2D5046009}" type="sibTrans" cxnId="{8C3B3787-0054-4D78-9795-5B9E4BA5DEDB}">
      <dgm:prSet/>
      <dgm:spPr/>
      <dgm:t>
        <a:bodyPr/>
        <a:lstStyle/>
        <a:p>
          <a:endParaRPr lang="en-US"/>
        </a:p>
      </dgm:t>
    </dgm:pt>
    <dgm:pt modelId="{4AD403CD-A398-4372-90D2-8655323CA9AF}">
      <dgm:prSet/>
      <dgm:spPr/>
      <dgm:t>
        <a:bodyPr/>
        <a:lstStyle/>
        <a:p>
          <a:r>
            <a:rPr lang="en-US" dirty="0"/>
            <a:t>Where It’s Stored</a:t>
          </a:r>
        </a:p>
      </dgm:t>
    </dgm:pt>
    <dgm:pt modelId="{FF18352C-EBD6-4C47-9D8E-5BA90C954C11}" type="parTrans" cxnId="{77B8D7D8-E269-4FF3-914C-06C11F902E9D}">
      <dgm:prSet/>
      <dgm:spPr/>
      <dgm:t>
        <a:bodyPr/>
        <a:lstStyle/>
        <a:p>
          <a:endParaRPr lang="en-US"/>
        </a:p>
      </dgm:t>
    </dgm:pt>
    <dgm:pt modelId="{AF690123-AC02-4355-B9E0-CE3041A1E6B0}" type="sibTrans" cxnId="{77B8D7D8-E269-4FF3-914C-06C11F902E9D}">
      <dgm:prSet/>
      <dgm:spPr/>
      <dgm:t>
        <a:bodyPr/>
        <a:lstStyle/>
        <a:p>
          <a:endParaRPr lang="en-US"/>
        </a:p>
      </dgm:t>
    </dgm:pt>
    <dgm:pt modelId="{D648ADE7-639B-45EC-8910-11E6DEA24889}">
      <dgm:prSet/>
      <dgm:spPr/>
      <dgm:t>
        <a:bodyPr/>
        <a:lstStyle/>
        <a:p>
          <a:r>
            <a:rPr lang="en-US" dirty="0"/>
            <a:t>How Long You Need to Keep It</a:t>
          </a:r>
        </a:p>
      </dgm:t>
    </dgm:pt>
    <dgm:pt modelId="{E5C3E5B0-FDA1-4C52-9BA4-DFABA5015B1A}" type="parTrans" cxnId="{361300D0-1EA3-4060-9497-C79079B7948D}">
      <dgm:prSet/>
      <dgm:spPr/>
      <dgm:t>
        <a:bodyPr/>
        <a:lstStyle/>
        <a:p>
          <a:endParaRPr lang="en-US"/>
        </a:p>
      </dgm:t>
    </dgm:pt>
    <dgm:pt modelId="{658F53EE-AE9F-4D73-A7A3-A2F22B2AD05C}" type="sibTrans" cxnId="{361300D0-1EA3-4060-9497-C79079B7948D}">
      <dgm:prSet/>
      <dgm:spPr/>
      <dgm:t>
        <a:bodyPr/>
        <a:lstStyle/>
        <a:p>
          <a:endParaRPr lang="en-US"/>
        </a:p>
      </dgm:t>
    </dgm:pt>
    <dgm:pt modelId="{FC7F4A95-681E-45F3-9C48-403E2B183313}" type="pres">
      <dgm:prSet presAssocID="{45815572-AEEB-471E-8629-CB86D762D62D}" presName="linearFlow" presStyleCnt="0">
        <dgm:presLayoutVars>
          <dgm:dir/>
          <dgm:resizeHandles val="exact"/>
        </dgm:presLayoutVars>
      </dgm:prSet>
      <dgm:spPr/>
    </dgm:pt>
    <dgm:pt modelId="{C2E711BE-9BC2-4129-9D81-6C4D91D18303}" type="pres">
      <dgm:prSet presAssocID="{8D1FD8DD-B819-4DBF-8261-9F76A3B36102}" presName="composite" presStyleCnt="0"/>
      <dgm:spPr/>
    </dgm:pt>
    <dgm:pt modelId="{E359EAD1-EFB8-4943-B92F-585B72F80EFB}" type="pres">
      <dgm:prSet presAssocID="{8D1FD8DD-B819-4DBF-8261-9F76A3B36102}"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lder with solid fill"/>
        </a:ext>
      </dgm:extLst>
    </dgm:pt>
    <dgm:pt modelId="{8C0017F1-BCC7-4F39-94A5-670828CDB348}" type="pres">
      <dgm:prSet presAssocID="{8D1FD8DD-B819-4DBF-8261-9F76A3B36102}" presName="txShp" presStyleLbl="node1" presStyleIdx="0" presStyleCnt="3">
        <dgm:presLayoutVars>
          <dgm:bulletEnabled val="1"/>
        </dgm:presLayoutVars>
      </dgm:prSet>
      <dgm:spPr/>
    </dgm:pt>
    <dgm:pt modelId="{7A163E45-C1A6-457E-A5BD-467D554E072F}" type="pres">
      <dgm:prSet presAssocID="{E4758614-3727-431E-9EF2-93F2D5046009}" presName="spacing" presStyleCnt="0"/>
      <dgm:spPr/>
    </dgm:pt>
    <dgm:pt modelId="{8086245D-A49B-4A06-969F-16CDA127D6D6}" type="pres">
      <dgm:prSet presAssocID="{4AD403CD-A398-4372-90D2-8655323CA9AF}" presName="composite" presStyleCnt="0"/>
      <dgm:spPr/>
    </dgm:pt>
    <dgm:pt modelId="{486126B3-3ACE-42C2-A15C-03862DCE2E96}" type="pres">
      <dgm:prSet presAssocID="{4AD403CD-A398-4372-90D2-8655323CA9AF}"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ling Box Archive with solid fill"/>
        </a:ext>
      </dgm:extLst>
    </dgm:pt>
    <dgm:pt modelId="{F68701C2-CBCD-47D3-ABBE-54ABDE6E653C}" type="pres">
      <dgm:prSet presAssocID="{4AD403CD-A398-4372-90D2-8655323CA9AF}" presName="txShp" presStyleLbl="node1" presStyleIdx="1" presStyleCnt="3">
        <dgm:presLayoutVars>
          <dgm:bulletEnabled val="1"/>
        </dgm:presLayoutVars>
      </dgm:prSet>
      <dgm:spPr/>
    </dgm:pt>
    <dgm:pt modelId="{A84ED6EB-DCE9-4724-AD04-468268466223}" type="pres">
      <dgm:prSet presAssocID="{AF690123-AC02-4355-B9E0-CE3041A1E6B0}" presName="spacing" presStyleCnt="0"/>
      <dgm:spPr/>
    </dgm:pt>
    <dgm:pt modelId="{9A8FBAD9-608B-4959-A82A-7ADFED6DC4F5}" type="pres">
      <dgm:prSet presAssocID="{D648ADE7-639B-45EC-8910-11E6DEA24889}" presName="composite" presStyleCnt="0"/>
      <dgm:spPr/>
    </dgm:pt>
    <dgm:pt modelId="{56AF7AC1-09B0-4636-AFB2-4336441145DC}" type="pres">
      <dgm:prSet presAssocID="{D648ADE7-639B-45EC-8910-11E6DEA24889}"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rglass 60% with solid fill"/>
        </a:ext>
      </dgm:extLst>
    </dgm:pt>
    <dgm:pt modelId="{5F2872E3-9074-441F-AF2B-B65F3E25D2F2}" type="pres">
      <dgm:prSet presAssocID="{D648ADE7-639B-45EC-8910-11E6DEA24889}" presName="txShp" presStyleLbl="node1" presStyleIdx="2" presStyleCnt="3">
        <dgm:presLayoutVars>
          <dgm:bulletEnabled val="1"/>
        </dgm:presLayoutVars>
      </dgm:prSet>
      <dgm:spPr/>
    </dgm:pt>
  </dgm:ptLst>
  <dgm:cxnLst>
    <dgm:cxn modelId="{4BECA812-4D72-4930-973C-C86CE29C4852}" type="presOf" srcId="{45815572-AEEB-471E-8629-CB86D762D62D}" destId="{FC7F4A95-681E-45F3-9C48-403E2B183313}" srcOrd="0" destOrd="0" presId="urn:microsoft.com/office/officeart/2005/8/layout/vList3"/>
    <dgm:cxn modelId="{C8EDCE38-2155-4C73-B6BE-FF8CF8D0C6CA}" type="presOf" srcId="{D648ADE7-639B-45EC-8910-11E6DEA24889}" destId="{5F2872E3-9074-441F-AF2B-B65F3E25D2F2}" srcOrd="0" destOrd="0" presId="urn:microsoft.com/office/officeart/2005/8/layout/vList3"/>
    <dgm:cxn modelId="{795B8D4A-C64F-4200-ADE6-C69B7A7A8849}" type="presOf" srcId="{8D1FD8DD-B819-4DBF-8261-9F76A3B36102}" destId="{8C0017F1-BCC7-4F39-94A5-670828CDB348}" srcOrd="0" destOrd="0" presId="urn:microsoft.com/office/officeart/2005/8/layout/vList3"/>
    <dgm:cxn modelId="{1835F079-E2F6-493C-9E33-96D2DD01FB6E}" type="presOf" srcId="{4AD403CD-A398-4372-90D2-8655323CA9AF}" destId="{F68701C2-CBCD-47D3-ABBE-54ABDE6E653C}" srcOrd="0" destOrd="0" presId="urn:microsoft.com/office/officeart/2005/8/layout/vList3"/>
    <dgm:cxn modelId="{8C3B3787-0054-4D78-9795-5B9E4BA5DEDB}" srcId="{45815572-AEEB-471E-8629-CB86D762D62D}" destId="{8D1FD8DD-B819-4DBF-8261-9F76A3B36102}" srcOrd="0" destOrd="0" parTransId="{837BA563-62F0-4B98-AEF7-03F660D93C4F}" sibTransId="{E4758614-3727-431E-9EF2-93F2D5046009}"/>
    <dgm:cxn modelId="{361300D0-1EA3-4060-9497-C79079B7948D}" srcId="{45815572-AEEB-471E-8629-CB86D762D62D}" destId="{D648ADE7-639B-45EC-8910-11E6DEA24889}" srcOrd="2" destOrd="0" parTransId="{E5C3E5B0-FDA1-4C52-9BA4-DFABA5015B1A}" sibTransId="{658F53EE-AE9F-4D73-A7A3-A2F22B2AD05C}"/>
    <dgm:cxn modelId="{77B8D7D8-E269-4FF3-914C-06C11F902E9D}" srcId="{45815572-AEEB-471E-8629-CB86D762D62D}" destId="{4AD403CD-A398-4372-90D2-8655323CA9AF}" srcOrd="1" destOrd="0" parTransId="{FF18352C-EBD6-4C47-9D8E-5BA90C954C11}" sibTransId="{AF690123-AC02-4355-B9E0-CE3041A1E6B0}"/>
    <dgm:cxn modelId="{675C120C-C9CC-4335-A69C-82DF7F4F2FCF}" type="presParOf" srcId="{FC7F4A95-681E-45F3-9C48-403E2B183313}" destId="{C2E711BE-9BC2-4129-9D81-6C4D91D18303}" srcOrd="0" destOrd="0" presId="urn:microsoft.com/office/officeart/2005/8/layout/vList3"/>
    <dgm:cxn modelId="{444A8B30-0D86-42BB-BF45-BFBBC9CA313A}" type="presParOf" srcId="{C2E711BE-9BC2-4129-9D81-6C4D91D18303}" destId="{E359EAD1-EFB8-4943-B92F-585B72F80EFB}" srcOrd="0" destOrd="0" presId="urn:microsoft.com/office/officeart/2005/8/layout/vList3"/>
    <dgm:cxn modelId="{6927526C-11A8-4FDF-9EC3-7B71658F0BE6}" type="presParOf" srcId="{C2E711BE-9BC2-4129-9D81-6C4D91D18303}" destId="{8C0017F1-BCC7-4F39-94A5-670828CDB348}" srcOrd="1" destOrd="0" presId="urn:microsoft.com/office/officeart/2005/8/layout/vList3"/>
    <dgm:cxn modelId="{310DA8F4-128A-4662-938A-F42C66D4F3A1}" type="presParOf" srcId="{FC7F4A95-681E-45F3-9C48-403E2B183313}" destId="{7A163E45-C1A6-457E-A5BD-467D554E072F}" srcOrd="1" destOrd="0" presId="urn:microsoft.com/office/officeart/2005/8/layout/vList3"/>
    <dgm:cxn modelId="{C4F4D3A5-600F-4407-9552-30C4BF9BD468}" type="presParOf" srcId="{FC7F4A95-681E-45F3-9C48-403E2B183313}" destId="{8086245D-A49B-4A06-969F-16CDA127D6D6}" srcOrd="2" destOrd="0" presId="urn:microsoft.com/office/officeart/2005/8/layout/vList3"/>
    <dgm:cxn modelId="{84114038-1F32-4F0B-86F3-597A207C96D5}" type="presParOf" srcId="{8086245D-A49B-4A06-969F-16CDA127D6D6}" destId="{486126B3-3ACE-42C2-A15C-03862DCE2E96}" srcOrd="0" destOrd="0" presId="urn:microsoft.com/office/officeart/2005/8/layout/vList3"/>
    <dgm:cxn modelId="{C36F5A40-E918-4524-B9AD-2F8B8FD46490}" type="presParOf" srcId="{8086245D-A49B-4A06-969F-16CDA127D6D6}" destId="{F68701C2-CBCD-47D3-ABBE-54ABDE6E653C}" srcOrd="1" destOrd="0" presId="urn:microsoft.com/office/officeart/2005/8/layout/vList3"/>
    <dgm:cxn modelId="{30610644-7605-4FF9-8375-C993809343C3}" type="presParOf" srcId="{FC7F4A95-681E-45F3-9C48-403E2B183313}" destId="{A84ED6EB-DCE9-4724-AD04-468268466223}" srcOrd="3" destOrd="0" presId="urn:microsoft.com/office/officeart/2005/8/layout/vList3"/>
    <dgm:cxn modelId="{1CCC4938-3EEE-4D43-8DE4-C195FAFD2E7F}" type="presParOf" srcId="{FC7F4A95-681E-45F3-9C48-403E2B183313}" destId="{9A8FBAD9-608B-4959-A82A-7ADFED6DC4F5}" srcOrd="4" destOrd="0" presId="urn:microsoft.com/office/officeart/2005/8/layout/vList3"/>
    <dgm:cxn modelId="{4ABA948D-D475-4F3F-AF68-096559DFB54C}" type="presParOf" srcId="{9A8FBAD9-608B-4959-A82A-7ADFED6DC4F5}" destId="{56AF7AC1-09B0-4636-AFB2-4336441145DC}" srcOrd="0" destOrd="0" presId="urn:microsoft.com/office/officeart/2005/8/layout/vList3"/>
    <dgm:cxn modelId="{24F0382B-AEC6-4F10-BC56-295C7633C2FA}" type="presParOf" srcId="{9A8FBAD9-608B-4959-A82A-7ADFED6DC4F5}" destId="{5F2872E3-9074-441F-AF2B-B65F3E25D2F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733F5A-5CFE-4207-BC39-CAF11A4E6CFA}" type="doc">
      <dgm:prSet loTypeId="urn:microsoft.com/office/officeart/2005/8/layout/default" loCatId="list" qsTypeId="urn:microsoft.com/office/officeart/2005/8/quickstyle/3d4" qsCatId="3D" csTypeId="urn:microsoft.com/office/officeart/2005/8/colors/accent1_2" csCatId="accent1"/>
      <dgm:spPr/>
      <dgm:t>
        <a:bodyPr/>
        <a:lstStyle/>
        <a:p>
          <a:endParaRPr lang="en-US"/>
        </a:p>
      </dgm:t>
    </dgm:pt>
    <dgm:pt modelId="{0C1335C5-74E6-4B85-9FD1-8A8F90CC2B5B}">
      <dgm:prSet/>
      <dgm:spPr/>
      <dgm:t>
        <a:bodyPr/>
        <a:lstStyle/>
        <a:p>
          <a:r>
            <a:rPr lang="en-US" dirty="0"/>
            <a:t>What Was Destroyed</a:t>
          </a:r>
        </a:p>
      </dgm:t>
    </dgm:pt>
    <dgm:pt modelId="{6B7C7801-5128-49EF-A62D-D7510C1C0451}" type="parTrans" cxnId="{D1AF23ED-B078-45F8-87E4-9CEC7F101280}">
      <dgm:prSet/>
      <dgm:spPr/>
      <dgm:t>
        <a:bodyPr/>
        <a:lstStyle/>
        <a:p>
          <a:endParaRPr lang="en-US"/>
        </a:p>
      </dgm:t>
    </dgm:pt>
    <dgm:pt modelId="{3437249C-C0F4-484E-8237-0FA4B92234F6}" type="sibTrans" cxnId="{D1AF23ED-B078-45F8-87E4-9CEC7F101280}">
      <dgm:prSet/>
      <dgm:spPr/>
      <dgm:t>
        <a:bodyPr/>
        <a:lstStyle/>
        <a:p>
          <a:endParaRPr lang="en-US"/>
        </a:p>
      </dgm:t>
    </dgm:pt>
    <dgm:pt modelId="{0D41E7DE-537C-4E05-B1E0-791D44EF05AA}">
      <dgm:prSet/>
      <dgm:spPr/>
      <dgm:t>
        <a:bodyPr/>
        <a:lstStyle/>
        <a:p>
          <a:r>
            <a:rPr lang="en-US" dirty="0"/>
            <a:t>When</a:t>
          </a:r>
        </a:p>
      </dgm:t>
    </dgm:pt>
    <dgm:pt modelId="{E2CC55DD-31C4-4333-82CA-0284843E9889}" type="parTrans" cxnId="{DDD782E7-7D56-4907-BF07-408DF89621BF}">
      <dgm:prSet/>
      <dgm:spPr/>
      <dgm:t>
        <a:bodyPr/>
        <a:lstStyle/>
        <a:p>
          <a:endParaRPr lang="en-US"/>
        </a:p>
      </dgm:t>
    </dgm:pt>
    <dgm:pt modelId="{7A85134E-FE58-445E-A2FC-97C7C6AEBFF7}" type="sibTrans" cxnId="{DDD782E7-7D56-4907-BF07-408DF89621BF}">
      <dgm:prSet/>
      <dgm:spPr/>
      <dgm:t>
        <a:bodyPr/>
        <a:lstStyle/>
        <a:p>
          <a:endParaRPr lang="en-US"/>
        </a:p>
      </dgm:t>
    </dgm:pt>
    <dgm:pt modelId="{22F5C890-03FD-4AEF-8C5A-91E85F534980}">
      <dgm:prSet/>
      <dgm:spPr/>
      <dgm:t>
        <a:bodyPr/>
        <a:lstStyle/>
        <a:p>
          <a:r>
            <a:rPr lang="en-US"/>
            <a:t>Method of Destruction</a:t>
          </a:r>
        </a:p>
      </dgm:t>
    </dgm:pt>
    <dgm:pt modelId="{CCEFE785-301F-4400-A973-E652D15EA1F0}" type="parTrans" cxnId="{B6598D2D-1A9C-4038-A582-075F1B7E0DE0}">
      <dgm:prSet/>
      <dgm:spPr/>
      <dgm:t>
        <a:bodyPr/>
        <a:lstStyle/>
        <a:p>
          <a:endParaRPr lang="en-US"/>
        </a:p>
      </dgm:t>
    </dgm:pt>
    <dgm:pt modelId="{E45338BE-7BE6-4542-9960-FA5B8DB4D4F3}" type="sibTrans" cxnId="{B6598D2D-1A9C-4038-A582-075F1B7E0DE0}">
      <dgm:prSet/>
      <dgm:spPr/>
      <dgm:t>
        <a:bodyPr/>
        <a:lstStyle/>
        <a:p>
          <a:endParaRPr lang="en-US"/>
        </a:p>
      </dgm:t>
    </dgm:pt>
    <dgm:pt modelId="{316E0D89-C7EC-42E6-9ED9-2FC40521674E}">
      <dgm:prSet/>
      <dgm:spPr/>
      <dgm:t>
        <a:bodyPr/>
        <a:lstStyle/>
        <a:p>
          <a:r>
            <a:rPr lang="en-US"/>
            <a:t>Authorization</a:t>
          </a:r>
        </a:p>
      </dgm:t>
    </dgm:pt>
    <dgm:pt modelId="{A6F5C0C3-AB89-41B9-94A4-42E2CCAC9E57}" type="parTrans" cxnId="{4CDDB56C-3758-4758-ABD4-E48162829181}">
      <dgm:prSet/>
      <dgm:spPr/>
      <dgm:t>
        <a:bodyPr/>
        <a:lstStyle/>
        <a:p>
          <a:endParaRPr lang="en-US"/>
        </a:p>
      </dgm:t>
    </dgm:pt>
    <dgm:pt modelId="{8AECA7EA-D9C9-485C-902E-045CFFB64981}" type="sibTrans" cxnId="{4CDDB56C-3758-4758-ABD4-E48162829181}">
      <dgm:prSet/>
      <dgm:spPr/>
      <dgm:t>
        <a:bodyPr/>
        <a:lstStyle/>
        <a:p>
          <a:endParaRPr lang="en-US"/>
        </a:p>
      </dgm:t>
    </dgm:pt>
    <dgm:pt modelId="{946ED6F1-D73A-479F-B1FA-D37BB01EACFC}" type="pres">
      <dgm:prSet presAssocID="{B1733F5A-5CFE-4207-BC39-CAF11A4E6CFA}" presName="diagram" presStyleCnt="0">
        <dgm:presLayoutVars>
          <dgm:dir/>
          <dgm:resizeHandles val="exact"/>
        </dgm:presLayoutVars>
      </dgm:prSet>
      <dgm:spPr/>
    </dgm:pt>
    <dgm:pt modelId="{C1159050-2BF1-494D-90E9-10AA499CC2F0}" type="pres">
      <dgm:prSet presAssocID="{0C1335C5-74E6-4B85-9FD1-8A8F90CC2B5B}" presName="node" presStyleLbl="node1" presStyleIdx="0" presStyleCnt="4">
        <dgm:presLayoutVars>
          <dgm:bulletEnabled val="1"/>
        </dgm:presLayoutVars>
      </dgm:prSet>
      <dgm:spPr/>
    </dgm:pt>
    <dgm:pt modelId="{87F8933F-4C52-41FD-A9AB-BCE92FBF07C7}" type="pres">
      <dgm:prSet presAssocID="{3437249C-C0F4-484E-8237-0FA4B92234F6}" presName="sibTrans" presStyleCnt="0"/>
      <dgm:spPr/>
    </dgm:pt>
    <dgm:pt modelId="{F3589214-BE46-428F-9B2E-C6BB0CD4F507}" type="pres">
      <dgm:prSet presAssocID="{0D41E7DE-537C-4E05-B1E0-791D44EF05AA}" presName="node" presStyleLbl="node1" presStyleIdx="1" presStyleCnt="4">
        <dgm:presLayoutVars>
          <dgm:bulletEnabled val="1"/>
        </dgm:presLayoutVars>
      </dgm:prSet>
      <dgm:spPr/>
    </dgm:pt>
    <dgm:pt modelId="{3F18F06B-6FD9-4413-9DDA-D99E7D3AE96D}" type="pres">
      <dgm:prSet presAssocID="{7A85134E-FE58-445E-A2FC-97C7C6AEBFF7}" presName="sibTrans" presStyleCnt="0"/>
      <dgm:spPr/>
    </dgm:pt>
    <dgm:pt modelId="{2DC9549D-509E-4075-B78B-C7D2A2BF185C}" type="pres">
      <dgm:prSet presAssocID="{22F5C890-03FD-4AEF-8C5A-91E85F534980}" presName="node" presStyleLbl="node1" presStyleIdx="2" presStyleCnt="4">
        <dgm:presLayoutVars>
          <dgm:bulletEnabled val="1"/>
        </dgm:presLayoutVars>
      </dgm:prSet>
      <dgm:spPr/>
    </dgm:pt>
    <dgm:pt modelId="{A92FDC09-3399-4411-A2C2-5D499FDBABA8}" type="pres">
      <dgm:prSet presAssocID="{E45338BE-7BE6-4542-9960-FA5B8DB4D4F3}" presName="sibTrans" presStyleCnt="0"/>
      <dgm:spPr/>
    </dgm:pt>
    <dgm:pt modelId="{3B76DA68-7A7D-4A34-8086-DABF6BB7A99D}" type="pres">
      <dgm:prSet presAssocID="{316E0D89-C7EC-42E6-9ED9-2FC40521674E}" presName="node" presStyleLbl="node1" presStyleIdx="3" presStyleCnt="4">
        <dgm:presLayoutVars>
          <dgm:bulletEnabled val="1"/>
        </dgm:presLayoutVars>
      </dgm:prSet>
      <dgm:spPr/>
    </dgm:pt>
  </dgm:ptLst>
  <dgm:cxnLst>
    <dgm:cxn modelId="{2F77861B-19C1-474C-B423-31712AB1D799}" type="presOf" srcId="{316E0D89-C7EC-42E6-9ED9-2FC40521674E}" destId="{3B76DA68-7A7D-4A34-8086-DABF6BB7A99D}" srcOrd="0" destOrd="0" presId="urn:microsoft.com/office/officeart/2005/8/layout/default"/>
    <dgm:cxn modelId="{B6598D2D-1A9C-4038-A582-075F1B7E0DE0}" srcId="{B1733F5A-5CFE-4207-BC39-CAF11A4E6CFA}" destId="{22F5C890-03FD-4AEF-8C5A-91E85F534980}" srcOrd="2" destOrd="0" parTransId="{CCEFE785-301F-4400-A973-E652D15EA1F0}" sibTransId="{E45338BE-7BE6-4542-9960-FA5B8DB4D4F3}"/>
    <dgm:cxn modelId="{4CDDB56C-3758-4758-ABD4-E48162829181}" srcId="{B1733F5A-5CFE-4207-BC39-CAF11A4E6CFA}" destId="{316E0D89-C7EC-42E6-9ED9-2FC40521674E}" srcOrd="3" destOrd="0" parTransId="{A6F5C0C3-AB89-41B9-94A4-42E2CCAC9E57}" sibTransId="{8AECA7EA-D9C9-485C-902E-045CFFB64981}"/>
    <dgm:cxn modelId="{883C377D-37C0-44E6-A026-CF1002721A3C}" type="presOf" srcId="{22F5C890-03FD-4AEF-8C5A-91E85F534980}" destId="{2DC9549D-509E-4075-B78B-C7D2A2BF185C}" srcOrd="0" destOrd="0" presId="urn:microsoft.com/office/officeart/2005/8/layout/default"/>
    <dgm:cxn modelId="{93264AB1-4178-4D83-97D1-39A6E887234F}" type="presOf" srcId="{0C1335C5-74E6-4B85-9FD1-8A8F90CC2B5B}" destId="{C1159050-2BF1-494D-90E9-10AA499CC2F0}" srcOrd="0" destOrd="0" presId="urn:microsoft.com/office/officeart/2005/8/layout/default"/>
    <dgm:cxn modelId="{6D9398E4-962C-499B-BFD7-EC1EF6629F6F}" type="presOf" srcId="{B1733F5A-5CFE-4207-BC39-CAF11A4E6CFA}" destId="{946ED6F1-D73A-479F-B1FA-D37BB01EACFC}" srcOrd="0" destOrd="0" presId="urn:microsoft.com/office/officeart/2005/8/layout/default"/>
    <dgm:cxn modelId="{DDD782E7-7D56-4907-BF07-408DF89621BF}" srcId="{B1733F5A-5CFE-4207-BC39-CAF11A4E6CFA}" destId="{0D41E7DE-537C-4E05-B1E0-791D44EF05AA}" srcOrd="1" destOrd="0" parTransId="{E2CC55DD-31C4-4333-82CA-0284843E9889}" sibTransId="{7A85134E-FE58-445E-A2FC-97C7C6AEBFF7}"/>
    <dgm:cxn modelId="{D1AF23ED-B078-45F8-87E4-9CEC7F101280}" srcId="{B1733F5A-5CFE-4207-BC39-CAF11A4E6CFA}" destId="{0C1335C5-74E6-4B85-9FD1-8A8F90CC2B5B}" srcOrd="0" destOrd="0" parTransId="{6B7C7801-5128-49EF-A62D-D7510C1C0451}" sibTransId="{3437249C-C0F4-484E-8237-0FA4B92234F6}"/>
    <dgm:cxn modelId="{515CADF8-85D0-4C4B-B481-B309103D88AC}" type="presOf" srcId="{0D41E7DE-537C-4E05-B1E0-791D44EF05AA}" destId="{F3589214-BE46-428F-9B2E-C6BB0CD4F507}" srcOrd="0" destOrd="0" presId="urn:microsoft.com/office/officeart/2005/8/layout/default"/>
    <dgm:cxn modelId="{2710BB6D-2F03-44C0-960C-CAC15F9B8430}" type="presParOf" srcId="{946ED6F1-D73A-479F-B1FA-D37BB01EACFC}" destId="{C1159050-2BF1-494D-90E9-10AA499CC2F0}" srcOrd="0" destOrd="0" presId="urn:microsoft.com/office/officeart/2005/8/layout/default"/>
    <dgm:cxn modelId="{70C6D766-56F8-4C4B-AF0C-9AB7FB5B1D64}" type="presParOf" srcId="{946ED6F1-D73A-479F-B1FA-D37BB01EACFC}" destId="{87F8933F-4C52-41FD-A9AB-BCE92FBF07C7}" srcOrd="1" destOrd="0" presId="urn:microsoft.com/office/officeart/2005/8/layout/default"/>
    <dgm:cxn modelId="{338A0308-0698-42AD-AB74-5C016385C87D}" type="presParOf" srcId="{946ED6F1-D73A-479F-B1FA-D37BB01EACFC}" destId="{F3589214-BE46-428F-9B2E-C6BB0CD4F507}" srcOrd="2" destOrd="0" presId="urn:microsoft.com/office/officeart/2005/8/layout/default"/>
    <dgm:cxn modelId="{0582A134-29D9-45C0-A3A3-A98854D101B2}" type="presParOf" srcId="{946ED6F1-D73A-479F-B1FA-D37BB01EACFC}" destId="{3F18F06B-6FD9-4413-9DDA-D99E7D3AE96D}" srcOrd="3" destOrd="0" presId="urn:microsoft.com/office/officeart/2005/8/layout/default"/>
    <dgm:cxn modelId="{0E755F1C-90F7-4FD4-A89B-CA3373F3FFC2}" type="presParOf" srcId="{946ED6F1-D73A-479F-B1FA-D37BB01EACFC}" destId="{2DC9549D-509E-4075-B78B-C7D2A2BF185C}" srcOrd="4" destOrd="0" presId="urn:microsoft.com/office/officeart/2005/8/layout/default"/>
    <dgm:cxn modelId="{8EA599B9-EB3A-48F0-BAE6-7B8F9B77DF2F}" type="presParOf" srcId="{946ED6F1-D73A-479F-B1FA-D37BB01EACFC}" destId="{A92FDC09-3399-4411-A2C2-5D499FDBABA8}" srcOrd="5" destOrd="0" presId="urn:microsoft.com/office/officeart/2005/8/layout/default"/>
    <dgm:cxn modelId="{410CCC7C-856F-4A6E-A087-C340E4ADC703}" type="presParOf" srcId="{946ED6F1-D73A-479F-B1FA-D37BB01EACFC}" destId="{3B76DA68-7A7D-4A34-8086-DABF6BB7A99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0CA6A-6562-4ADA-B086-C4FCCD53A34D}" type="doc">
      <dgm:prSet loTypeId="urn:microsoft.com/office/officeart/2005/8/layout/process2" loCatId="process" qsTypeId="urn:microsoft.com/office/officeart/2005/8/quickstyle/3d3" qsCatId="3D" csTypeId="urn:microsoft.com/office/officeart/2005/8/colors/accent3_2" csCatId="accent3" phldr="1"/>
      <dgm:spPr/>
      <dgm:t>
        <a:bodyPr/>
        <a:lstStyle/>
        <a:p>
          <a:endParaRPr lang="en-US"/>
        </a:p>
      </dgm:t>
    </dgm:pt>
    <dgm:pt modelId="{4CBD5858-3621-48DE-97FF-B76505111E24}">
      <dgm:prSet custT="1"/>
      <dgm:spPr/>
      <dgm:t>
        <a:bodyPr/>
        <a:lstStyle/>
        <a:p>
          <a:r>
            <a:rPr lang="en-US" sz="2800" dirty="0"/>
            <a:t>Created during the course of normal business</a:t>
          </a:r>
        </a:p>
      </dgm:t>
    </dgm:pt>
    <dgm:pt modelId="{549BB6C4-7F0E-47C9-B8DA-1B7198D52E14}" type="parTrans" cxnId="{0A2D7B4B-6AE2-4CD0-8B83-1C4A2099EBA9}">
      <dgm:prSet/>
      <dgm:spPr/>
      <dgm:t>
        <a:bodyPr/>
        <a:lstStyle/>
        <a:p>
          <a:endParaRPr lang="en-US"/>
        </a:p>
      </dgm:t>
    </dgm:pt>
    <dgm:pt modelId="{48B93628-1550-4ADF-8D73-0DFCC89FC32D}" type="sibTrans" cxnId="{0A2D7B4B-6AE2-4CD0-8B83-1C4A2099EBA9}">
      <dgm:prSet/>
      <dgm:spPr/>
      <dgm:t>
        <a:bodyPr/>
        <a:lstStyle/>
        <a:p>
          <a:endParaRPr lang="en-US"/>
        </a:p>
      </dgm:t>
    </dgm:pt>
    <dgm:pt modelId="{21C54B05-A6D2-4CB5-8A44-9393FF64AEEF}">
      <dgm:prSet custT="1"/>
      <dgm:spPr/>
      <dgm:t>
        <a:bodyPr/>
        <a:lstStyle/>
        <a:p>
          <a:r>
            <a:rPr lang="en-US" sz="2800" dirty="0"/>
            <a:t>As part of established office procedures</a:t>
          </a:r>
        </a:p>
      </dgm:t>
    </dgm:pt>
    <dgm:pt modelId="{3D4AAA38-AC32-4872-861D-1FC3679DD546}" type="parTrans" cxnId="{F9AC0D27-4267-4DC9-949A-EE1B0A327E33}">
      <dgm:prSet/>
      <dgm:spPr/>
      <dgm:t>
        <a:bodyPr/>
        <a:lstStyle/>
        <a:p>
          <a:endParaRPr lang="en-US"/>
        </a:p>
      </dgm:t>
    </dgm:pt>
    <dgm:pt modelId="{BAECCA9F-45D3-450F-9EB5-167587AC4584}" type="sibTrans" cxnId="{F9AC0D27-4267-4DC9-949A-EE1B0A327E33}">
      <dgm:prSet/>
      <dgm:spPr/>
      <dgm:t>
        <a:bodyPr/>
        <a:lstStyle/>
        <a:p>
          <a:endParaRPr lang="en-US"/>
        </a:p>
      </dgm:t>
    </dgm:pt>
    <dgm:pt modelId="{327042F3-FE37-41BA-AB1E-9AF090529244}">
      <dgm:prSet custT="1"/>
      <dgm:spPr/>
      <dgm:t>
        <a:bodyPr/>
        <a:lstStyle/>
        <a:p>
          <a:r>
            <a:rPr lang="en-US" sz="2800" dirty="0"/>
            <a:t>Using policies and procedures for system development, maintenance, and use</a:t>
          </a:r>
        </a:p>
      </dgm:t>
    </dgm:pt>
    <dgm:pt modelId="{3F0C3D93-8AC4-4238-A0E1-1F4C55534843}" type="parTrans" cxnId="{D87CDB78-1B26-49BE-9DC7-A272E6B262E4}">
      <dgm:prSet/>
      <dgm:spPr/>
      <dgm:t>
        <a:bodyPr/>
        <a:lstStyle/>
        <a:p>
          <a:endParaRPr lang="en-US"/>
        </a:p>
      </dgm:t>
    </dgm:pt>
    <dgm:pt modelId="{E3433F3E-75E5-4716-93BF-C21C01BD8109}" type="sibTrans" cxnId="{D87CDB78-1B26-49BE-9DC7-A272E6B262E4}">
      <dgm:prSet/>
      <dgm:spPr/>
      <dgm:t>
        <a:bodyPr/>
        <a:lstStyle/>
        <a:p>
          <a:endParaRPr lang="en-US"/>
        </a:p>
      </dgm:t>
    </dgm:pt>
    <dgm:pt modelId="{7E814D77-C266-4A6E-8157-CE84DDF52FCE}">
      <dgm:prSet custT="1"/>
      <dgm:spPr/>
      <dgm:t>
        <a:bodyPr/>
        <a:lstStyle/>
        <a:p>
          <a:r>
            <a:rPr lang="en-US" sz="2800" dirty="0"/>
            <a:t>With proper audit trails</a:t>
          </a:r>
        </a:p>
      </dgm:t>
    </dgm:pt>
    <dgm:pt modelId="{C3C22C68-14A0-4A3F-BBE6-F95E6C609ED1}" type="parTrans" cxnId="{DE8C6D86-B39E-4B36-84DD-3B0E4B28E194}">
      <dgm:prSet/>
      <dgm:spPr/>
      <dgm:t>
        <a:bodyPr/>
        <a:lstStyle/>
        <a:p>
          <a:endParaRPr lang="en-US"/>
        </a:p>
      </dgm:t>
    </dgm:pt>
    <dgm:pt modelId="{EA396714-6C58-4B57-AB84-EAE60A01B373}" type="sibTrans" cxnId="{DE8C6D86-B39E-4B36-84DD-3B0E4B28E194}">
      <dgm:prSet/>
      <dgm:spPr/>
      <dgm:t>
        <a:bodyPr/>
        <a:lstStyle/>
        <a:p>
          <a:endParaRPr lang="en-US"/>
        </a:p>
      </dgm:t>
    </dgm:pt>
    <dgm:pt modelId="{C9C520B4-E41B-4E4D-BE6F-3D432A5A52EE}" type="pres">
      <dgm:prSet presAssocID="{1400CA6A-6562-4ADA-B086-C4FCCD53A34D}" presName="linearFlow" presStyleCnt="0">
        <dgm:presLayoutVars>
          <dgm:resizeHandles val="exact"/>
        </dgm:presLayoutVars>
      </dgm:prSet>
      <dgm:spPr/>
    </dgm:pt>
    <dgm:pt modelId="{969EC72D-9746-4F30-AC05-B9F382655621}" type="pres">
      <dgm:prSet presAssocID="{4CBD5858-3621-48DE-97FF-B76505111E24}" presName="node" presStyleLbl="node1" presStyleIdx="0" presStyleCnt="4" custScaleX="229589">
        <dgm:presLayoutVars>
          <dgm:bulletEnabled val="1"/>
        </dgm:presLayoutVars>
      </dgm:prSet>
      <dgm:spPr/>
    </dgm:pt>
    <dgm:pt modelId="{F8332439-50F1-4206-B97D-EC6354FA741B}" type="pres">
      <dgm:prSet presAssocID="{48B93628-1550-4ADF-8D73-0DFCC89FC32D}" presName="sibTrans" presStyleLbl="sibTrans2D1" presStyleIdx="0" presStyleCnt="3"/>
      <dgm:spPr/>
    </dgm:pt>
    <dgm:pt modelId="{1E3CF7A3-514D-4C24-84E7-AFF2082B04D3}" type="pres">
      <dgm:prSet presAssocID="{48B93628-1550-4ADF-8D73-0DFCC89FC32D}" presName="connectorText" presStyleLbl="sibTrans2D1" presStyleIdx="0" presStyleCnt="3"/>
      <dgm:spPr/>
    </dgm:pt>
    <dgm:pt modelId="{BC549B34-31DB-4DEC-8C63-2ED8E2F31C82}" type="pres">
      <dgm:prSet presAssocID="{21C54B05-A6D2-4CB5-8A44-9393FF64AEEF}" presName="node" presStyleLbl="node1" presStyleIdx="1" presStyleCnt="4" custScaleX="229589">
        <dgm:presLayoutVars>
          <dgm:bulletEnabled val="1"/>
        </dgm:presLayoutVars>
      </dgm:prSet>
      <dgm:spPr/>
    </dgm:pt>
    <dgm:pt modelId="{B7AB6221-FD19-467E-975D-8F899C854AD2}" type="pres">
      <dgm:prSet presAssocID="{BAECCA9F-45D3-450F-9EB5-167587AC4584}" presName="sibTrans" presStyleLbl="sibTrans2D1" presStyleIdx="1" presStyleCnt="3"/>
      <dgm:spPr/>
    </dgm:pt>
    <dgm:pt modelId="{74DEBD21-00DB-4EBD-A866-643A2CBF8145}" type="pres">
      <dgm:prSet presAssocID="{BAECCA9F-45D3-450F-9EB5-167587AC4584}" presName="connectorText" presStyleLbl="sibTrans2D1" presStyleIdx="1" presStyleCnt="3"/>
      <dgm:spPr/>
    </dgm:pt>
    <dgm:pt modelId="{9A21F732-7105-41E6-991D-9FCF53B0D087}" type="pres">
      <dgm:prSet presAssocID="{327042F3-FE37-41BA-AB1E-9AF090529244}" presName="node" presStyleLbl="node1" presStyleIdx="2" presStyleCnt="4" custScaleX="226898">
        <dgm:presLayoutVars>
          <dgm:bulletEnabled val="1"/>
        </dgm:presLayoutVars>
      </dgm:prSet>
      <dgm:spPr/>
    </dgm:pt>
    <dgm:pt modelId="{023F5DAA-F9BD-423B-B7A4-825C63BAEB64}" type="pres">
      <dgm:prSet presAssocID="{E3433F3E-75E5-4716-93BF-C21C01BD8109}" presName="sibTrans" presStyleLbl="sibTrans2D1" presStyleIdx="2" presStyleCnt="3"/>
      <dgm:spPr/>
    </dgm:pt>
    <dgm:pt modelId="{D2BC4DBB-7C23-45E1-AFF7-3F37DCEB0653}" type="pres">
      <dgm:prSet presAssocID="{E3433F3E-75E5-4716-93BF-C21C01BD8109}" presName="connectorText" presStyleLbl="sibTrans2D1" presStyleIdx="2" presStyleCnt="3"/>
      <dgm:spPr/>
    </dgm:pt>
    <dgm:pt modelId="{A5CB12D9-E9E1-4FD9-AC52-DE285D9D9783}" type="pres">
      <dgm:prSet presAssocID="{7E814D77-C266-4A6E-8157-CE84DDF52FCE}" presName="node" presStyleLbl="node1" presStyleIdx="3" presStyleCnt="4" custScaleX="227795">
        <dgm:presLayoutVars>
          <dgm:bulletEnabled val="1"/>
        </dgm:presLayoutVars>
      </dgm:prSet>
      <dgm:spPr/>
    </dgm:pt>
  </dgm:ptLst>
  <dgm:cxnLst>
    <dgm:cxn modelId="{BC7D0A01-82D0-4123-B39D-0DB50A213F2F}" type="presOf" srcId="{BAECCA9F-45D3-450F-9EB5-167587AC4584}" destId="{B7AB6221-FD19-467E-975D-8F899C854AD2}" srcOrd="0" destOrd="0" presId="urn:microsoft.com/office/officeart/2005/8/layout/process2"/>
    <dgm:cxn modelId="{E08A9326-8770-4FCA-B789-5BCBEA7483C8}" type="presOf" srcId="{E3433F3E-75E5-4716-93BF-C21C01BD8109}" destId="{023F5DAA-F9BD-423B-B7A4-825C63BAEB64}" srcOrd="0" destOrd="0" presId="urn:microsoft.com/office/officeart/2005/8/layout/process2"/>
    <dgm:cxn modelId="{F9AC0D27-4267-4DC9-949A-EE1B0A327E33}" srcId="{1400CA6A-6562-4ADA-B086-C4FCCD53A34D}" destId="{21C54B05-A6D2-4CB5-8A44-9393FF64AEEF}" srcOrd="1" destOrd="0" parTransId="{3D4AAA38-AC32-4872-861D-1FC3679DD546}" sibTransId="{BAECCA9F-45D3-450F-9EB5-167587AC4584}"/>
    <dgm:cxn modelId="{F4E8BD33-7167-4A9F-B408-E92F306FD4A9}" type="presOf" srcId="{BAECCA9F-45D3-450F-9EB5-167587AC4584}" destId="{74DEBD21-00DB-4EBD-A866-643A2CBF8145}" srcOrd="1" destOrd="0" presId="urn:microsoft.com/office/officeart/2005/8/layout/process2"/>
    <dgm:cxn modelId="{D7FA7A6A-AE4E-487F-9D7D-E3A5443DCCCD}" type="presOf" srcId="{48B93628-1550-4ADF-8D73-0DFCC89FC32D}" destId="{1E3CF7A3-514D-4C24-84E7-AFF2082B04D3}" srcOrd="1" destOrd="0" presId="urn:microsoft.com/office/officeart/2005/8/layout/process2"/>
    <dgm:cxn modelId="{0A2D7B4B-6AE2-4CD0-8B83-1C4A2099EBA9}" srcId="{1400CA6A-6562-4ADA-B086-C4FCCD53A34D}" destId="{4CBD5858-3621-48DE-97FF-B76505111E24}" srcOrd="0" destOrd="0" parTransId="{549BB6C4-7F0E-47C9-B8DA-1B7198D52E14}" sibTransId="{48B93628-1550-4ADF-8D73-0DFCC89FC32D}"/>
    <dgm:cxn modelId="{CB3E966F-83B8-4370-8EA4-62B1217D1099}" type="presOf" srcId="{E3433F3E-75E5-4716-93BF-C21C01BD8109}" destId="{D2BC4DBB-7C23-45E1-AFF7-3F37DCEB0653}" srcOrd="1" destOrd="0" presId="urn:microsoft.com/office/officeart/2005/8/layout/process2"/>
    <dgm:cxn modelId="{D87CDB78-1B26-49BE-9DC7-A272E6B262E4}" srcId="{1400CA6A-6562-4ADA-B086-C4FCCD53A34D}" destId="{327042F3-FE37-41BA-AB1E-9AF090529244}" srcOrd="2" destOrd="0" parTransId="{3F0C3D93-8AC4-4238-A0E1-1F4C55534843}" sibTransId="{E3433F3E-75E5-4716-93BF-C21C01BD8109}"/>
    <dgm:cxn modelId="{DE8C6D86-B39E-4B36-84DD-3B0E4B28E194}" srcId="{1400CA6A-6562-4ADA-B086-C4FCCD53A34D}" destId="{7E814D77-C266-4A6E-8157-CE84DDF52FCE}" srcOrd="3" destOrd="0" parTransId="{C3C22C68-14A0-4A3F-BBE6-F95E6C609ED1}" sibTransId="{EA396714-6C58-4B57-AB84-EAE60A01B373}"/>
    <dgm:cxn modelId="{D426AC87-18A1-4F32-9CC0-5B37AA8475E4}" type="presOf" srcId="{1400CA6A-6562-4ADA-B086-C4FCCD53A34D}" destId="{C9C520B4-E41B-4E4D-BE6F-3D432A5A52EE}" srcOrd="0" destOrd="0" presId="urn:microsoft.com/office/officeart/2005/8/layout/process2"/>
    <dgm:cxn modelId="{AB45A090-C697-40F3-A7CD-6551D7A9BC6E}" type="presOf" srcId="{4CBD5858-3621-48DE-97FF-B76505111E24}" destId="{969EC72D-9746-4F30-AC05-B9F382655621}" srcOrd="0" destOrd="0" presId="urn:microsoft.com/office/officeart/2005/8/layout/process2"/>
    <dgm:cxn modelId="{6C980899-8E5C-496D-9F61-2AE1D3A1DE44}" type="presOf" srcId="{327042F3-FE37-41BA-AB1E-9AF090529244}" destId="{9A21F732-7105-41E6-991D-9FCF53B0D087}" srcOrd="0" destOrd="0" presId="urn:microsoft.com/office/officeart/2005/8/layout/process2"/>
    <dgm:cxn modelId="{CBC5A7D7-A655-44BA-A151-7025804B0200}" type="presOf" srcId="{21C54B05-A6D2-4CB5-8A44-9393FF64AEEF}" destId="{BC549B34-31DB-4DEC-8C63-2ED8E2F31C82}" srcOrd="0" destOrd="0" presId="urn:microsoft.com/office/officeart/2005/8/layout/process2"/>
    <dgm:cxn modelId="{D309B8E7-1450-414C-8D68-1F8233633BBE}" type="presOf" srcId="{48B93628-1550-4ADF-8D73-0DFCC89FC32D}" destId="{F8332439-50F1-4206-B97D-EC6354FA741B}" srcOrd="0" destOrd="0" presId="urn:microsoft.com/office/officeart/2005/8/layout/process2"/>
    <dgm:cxn modelId="{1143D5EF-3CF9-4EC7-9D9E-21B7CA2343FF}" type="presOf" srcId="{7E814D77-C266-4A6E-8157-CE84DDF52FCE}" destId="{A5CB12D9-E9E1-4FD9-AC52-DE285D9D9783}" srcOrd="0" destOrd="0" presId="urn:microsoft.com/office/officeart/2005/8/layout/process2"/>
    <dgm:cxn modelId="{E244E923-00A7-4D9B-A610-135B70E0ECE1}" type="presParOf" srcId="{C9C520B4-E41B-4E4D-BE6F-3D432A5A52EE}" destId="{969EC72D-9746-4F30-AC05-B9F382655621}" srcOrd="0" destOrd="0" presId="urn:microsoft.com/office/officeart/2005/8/layout/process2"/>
    <dgm:cxn modelId="{BB822F14-D5F8-46FB-8817-641AB269CDBD}" type="presParOf" srcId="{C9C520B4-E41B-4E4D-BE6F-3D432A5A52EE}" destId="{F8332439-50F1-4206-B97D-EC6354FA741B}" srcOrd="1" destOrd="0" presId="urn:microsoft.com/office/officeart/2005/8/layout/process2"/>
    <dgm:cxn modelId="{219DCAED-5ABB-4E9C-BE2D-71EDE6AB8EA1}" type="presParOf" srcId="{F8332439-50F1-4206-B97D-EC6354FA741B}" destId="{1E3CF7A3-514D-4C24-84E7-AFF2082B04D3}" srcOrd="0" destOrd="0" presId="urn:microsoft.com/office/officeart/2005/8/layout/process2"/>
    <dgm:cxn modelId="{CFD45CD4-2D12-45BE-A28D-4ABFE6042F3F}" type="presParOf" srcId="{C9C520B4-E41B-4E4D-BE6F-3D432A5A52EE}" destId="{BC549B34-31DB-4DEC-8C63-2ED8E2F31C82}" srcOrd="2" destOrd="0" presId="urn:microsoft.com/office/officeart/2005/8/layout/process2"/>
    <dgm:cxn modelId="{9F1DF6AF-56FB-4059-AD16-6C4ADF1F91CD}" type="presParOf" srcId="{C9C520B4-E41B-4E4D-BE6F-3D432A5A52EE}" destId="{B7AB6221-FD19-467E-975D-8F899C854AD2}" srcOrd="3" destOrd="0" presId="urn:microsoft.com/office/officeart/2005/8/layout/process2"/>
    <dgm:cxn modelId="{4CE0B6A8-5C2D-4D62-9AB3-4E39F273B92B}" type="presParOf" srcId="{B7AB6221-FD19-467E-975D-8F899C854AD2}" destId="{74DEBD21-00DB-4EBD-A866-643A2CBF8145}" srcOrd="0" destOrd="0" presId="urn:microsoft.com/office/officeart/2005/8/layout/process2"/>
    <dgm:cxn modelId="{E730E012-C774-44D5-A834-1FE8206741EC}" type="presParOf" srcId="{C9C520B4-E41B-4E4D-BE6F-3D432A5A52EE}" destId="{9A21F732-7105-41E6-991D-9FCF53B0D087}" srcOrd="4" destOrd="0" presId="urn:microsoft.com/office/officeart/2005/8/layout/process2"/>
    <dgm:cxn modelId="{096CCD46-3B26-4BBE-ADA0-327B40CEB8E7}" type="presParOf" srcId="{C9C520B4-E41B-4E4D-BE6F-3D432A5A52EE}" destId="{023F5DAA-F9BD-423B-B7A4-825C63BAEB64}" srcOrd="5" destOrd="0" presId="urn:microsoft.com/office/officeart/2005/8/layout/process2"/>
    <dgm:cxn modelId="{29AACD5C-129E-46E6-9BE7-6A02D00896B7}" type="presParOf" srcId="{023F5DAA-F9BD-423B-B7A4-825C63BAEB64}" destId="{D2BC4DBB-7C23-45E1-AFF7-3F37DCEB0653}" srcOrd="0" destOrd="0" presId="urn:microsoft.com/office/officeart/2005/8/layout/process2"/>
    <dgm:cxn modelId="{EFE7CD7E-6EC7-40BC-9FDF-F48849A50C7D}" type="presParOf" srcId="{C9C520B4-E41B-4E4D-BE6F-3D432A5A52EE}" destId="{A5CB12D9-E9E1-4FD9-AC52-DE285D9D9783}"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C990C6-AB2D-4F24-8098-49CE363C358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E9108651-2CB4-451D-B460-919AD6AF682D}">
      <dgm:prSet phldrT="[Text]" custT="1"/>
      <dgm:spPr>
        <a:solidFill>
          <a:schemeClr val="accent3"/>
        </a:solidFill>
      </dgm:spPr>
      <dgm:t>
        <a:bodyPr/>
        <a:lstStyle/>
        <a:p>
          <a:r>
            <a:rPr lang="en-US" sz="3200">
              <a:latin typeface="+mj-lt"/>
            </a:rPr>
            <a:t>Acceptable Special Characters</a:t>
          </a:r>
        </a:p>
      </dgm:t>
    </dgm:pt>
    <dgm:pt modelId="{FF6BAADC-7994-45B5-B007-666A46100760}" type="parTrans" cxnId="{8821E352-1278-45D7-960F-EEE3E6631FC4}">
      <dgm:prSet/>
      <dgm:spPr/>
      <dgm:t>
        <a:bodyPr/>
        <a:lstStyle/>
        <a:p>
          <a:endParaRPr lang="en-US"/>
        </a:p>
      </dgm:t>
    </dgm:pt>
    <dgm:pt modelId="{77BB2F59-44CB-44B9-BDCA-A7B0E7351C9E}" type="sibTrans" cxnId="{8821E352-1278-45D7-960F-EEE3E6631FC4}">
      <dgm:prSet/>
      <dgm:spPr/>
      <dgm:t>
        <a:bodyPr/>
        <a:lstStyle/>
        <a:p>
          <a:endParaRPr lang="en-US"/>
        </a:p>
      </dgm:t>
    </dgm:pt>
    <dgm:pt modelId="{D9AEC67E-0C0D-45E8-AAB1-B3D758A90EA7}">
      <dgm:prSet phldrT="[Text]" custT="1"/>
      <dgm:spPr>
        <a:solidFill>
          <a:schemeClr val="accent3"/>
        </a:solidFill>
      </dgm:spPr>
      <dgm:t>
        <a:bodyPr/>
        <a:lstStyle/>
        <a:p>
          <a:r>
            <a:rPr lang="en-US" sz="3200">
              <a:latin typeface="+mj-lt"/>
            </a:rPr>
            <a:t>Special Characters     To Avoid</a:t>
          </a:r>
        </a:p>
      </dgm:t>
    </dgm:pt>
    <dgm:pt modelId="{2900B905-9BA3-4806-898F-878FE38FE9B4}" type="parTrans" cxnId="{CC1ADA25-A4EC-4333-9219-7512FE18A63E}">
      <dgm:prSet/>
      <dgm:spPr/>
      <dgm:t>
        <a:bodyPr/>
        <a:lstStyle/>
        <a:p>
          <a:endParaRPr lang="en-US"/>
        </a:p>
      </dgm:t>
    </dgm:pt>
    <dgm:pt modelId="{51B01AE9-C597-4AEC-893F-0E36EB303411}" type="sibTrans" cxnId="{CC1ADA25-A4EC-4333-9219-7512FE18A63E}">
      <dgm:prSet/>
      <dgm:spPr/>
      <dgm:t>
        <a:bodyPr/>
        <a:lstStyle/>
        <a:p>
          <a:endParaRPr lang="en-US"/>
        </a:p>
      </dgm:t>
    </dgm:pt>
    <dgm:pt modelId="{A06E2483-4CBC-4ACE-A8B5-C0D2E2A06881}">
      <dgm:prSet phldrT="[Text]"/>
      <dgm:spPr>
        <a:ln>
          <a:noFill/>
        </a:ln>
      </dgm:spPr>
      <dgm:t>
        <a:bodyPr/>
        <a:lstStyle/>
        <a:p>
          <a:pPr algn="ctr">
            <a:buNone/>
          </a:pPr>
          <a:r>
            <a:rPr lang="en-US">
              <a:solidFill>
                <a:schemeClr val="tx1"/>
              </a:solidFill>
            </a:rPr>
            <a:t>\ / : ; * ^ # ? ! “ ” &lt; &gt; , .</a:t>
          </a:r>
        </a:p>
      </dgm:t>
    </dgm:pt>
    <dgm:pt modelId="{A087976C-991A-45AA-80F0-01D1341FE156}" type="parTrans" cxnId="{5FF47749-C66D-47DA-B00B-FAA5C791E622}">
      <dgm:prSet/>
      <dgm:spPr/>
      <dgm:t>
        <a:bodyPr/>
        <a:lstStyle/>
        <a:p>
          <a:endParaRPr lang="en-US"/>
        </a:p>
      </dgm:t>
    </dgm:pt>
    <dgm:pt modelId="{B04C5807-DA39-45EE-98CC-FD9942B0C934}" type="sibTrans" cxnId="{5FF47749-C66D-47DA-B00B-FAA5C791E622}">
      <dgm:prSet/>
      <dgm:spPr/>
      <dgm:t>
        <a:bodyPr/>
        <a:lstStyle/>
        <a:p>
          <a:endParaRPr lang="en-US"/>
        </a:p>
      </dgm:t>
    </dgm:pt>
    <dgm:pt modelId="{FF779E97-DF20-4596-9B03-90E1AED0C1CB}">
      <dgm:prSet phldrT="[Text]" custT="1"/>
      <dgm:spPr/>
      <dgm:t>
        <a:bodyPr/>
        <a:lstStyle/>
        <a:p>
          <a:pPr algn="ctr">
            <a:spcBef>
              <a:spcPct val="0"/>
            </a:spcBef>
            <a:buNone/>
          </a:pPr>
          <a:r>
            <a:rPr lang="en-US" sz="3400"/>
            <a:t>Dashes ( - )</a:t>
          </a:r>
        </a:p>
      </dgm:t>
    </dgm:pt>
    <dgm:pt modelId="{BBA7AC89-A64F-457B-9D91-5DA9068C01E4}" type="parTrans" cxnId="{F3A621E8-23BA-40C0-B284-0F7A7A61D975}">
      <dgm:prSet/>
      <dgm:spPr/>
      <dgm:t>
        <a:bodyPr/>
        <a:lstStyle/>
        <a:p>
          <a:endParaRPr lang="en-US"/>
        </a:p>
      </dgm:t>
    </dgm:pt>
    <dgm:pt modelId="{3A19EF54-9B8C-4AD4-B241-BD9C5C495A5B}" type="sibTrans" cxnId="{F3A621E8-23BA-40C0-B284-0F7A7A61D975}">
      <dgm:prSet/>
      <dgm:spPr/>
      <dgm:t>
        <a:bodyPr/>
        <a:lstStyle/>
        <a:p>
          <a:endParaRPr lang="en-US"/>
        </a:p>
      </dgm:t>
    </dgm:pt>
    <dgm:pt modelId="{264BD9A5-0F02-42F9-9F00-A9DAC1FBD56F}">
      <dgm:prSet phldrT="[Text]" custT="1"/>
      <dgm:spPr/>
      <dgm:t>
        <a:bodyPr/>
        <a:lstStyle/>
        <a:p>
          <a:pPr algn="ctr">
            <a:spcBef>
              <a:spcPts val="600"/>
            </a:spcBef>
            <a:buNone/>
          </a:pPr>
          <a:r>
            <a:rPr lang="en-US" sz="3400" dirty="0"/>
            <a:t>Underscores ( _ )</a:t>
          </a:r>
        </a:p>
      </dgm:t>
    </dgm:pt>
    <dgm:pt modelId="{3EA72FB6-F7EA-4266-B510-E02E2BBCCE3C}" type="parTrans" cxnId="{0136EA0C-B7E1-4C2D-8C13-0CDB0D60103F}">
      <dgm:prSet/>
      <dgm:spPr/>
      <dgm:t>
        <a:bodyPr/>
        <a:lstStyle/>
        <a:p>
          <a:endParaRPr lang="en-US"/>
        </a:p>
      </dgm:t>
    </dgm:pt>
    <dgm:pt modelId="{73FF810B-4857-407F-B85B-09A99DC2024E}" type="sibTrans" cxnId="{0136EA0C-B7E1-4C2D-8C13-0CDB0D60103F}">
      <dgm:prSet/>
      <dgm:spPr/>
      <dgm:t>
        <a:bodyPr/>
        <a:lstStyle/>
        <a:p>
          <a:endParaRPr lang="en-US"/>
        </a:p>
      </dgm:t>
    </dgm:pt>
    <dgm:pt modelId="{7F078136-9DCA-40A4-9D7A-490E8E8D2F85}">
      <dgm:prSet phldrT="[Text]"/>
      <dgm:spPr>
        <a:ln>
          <a:noFill/>
        </a:ln>
      </dgm:spPr>
      <dgm:t>
        <a:bodyPr/>
        <a:lstStyle/>
        <a:p>
          <a:pPr algn="ctr">
            <a:buNone/>
          </a:pPr>
          <a:r>
            <a:rPr lang="en-US">
              <a:solidFill>
                <a:schemeClr val="tx1"/>
              </a:solidFill>
            </a:rPr>
            <a:t>% | [ ] { } ( ) &amp; $ ~ @ ` ‘ </a:t>
          </a:r>
        </a:p>
      </dgm:t>
    </dgm:pt>
    <dgm:pt modelId="{ECB8B8C9-7244-4A55-9EB0-8A853A8D1878}" type="parTrans" cxnId="{D3F0C7AF-132D-49F0-B648-245FE325835B}">
      <dgm:prSet/>
      <dgm:spPr/>
      <dgm:t>
        <a:bodyPr/>
        <a:lstStyle/>
        <a:p>
          <a:endParaRPr lang="en-US"/>
        </a:p>
      </dgm:t>
    </dgm:pt>
    <dgm:pt modelId="{6A84E11D-744C-47A8-828A-FE1E8498EBA3}" type="sibTrans" cxnId="{D3F0C7AF-132D-49F0-B648-245FE325835B}">
      <dgm:prSet/>
      <dgm:spPr/>
      <dgm:t>
        <a:bodyPr/>
        <a:lstStyle/>
        <a:p>
          <a:endParaRPr lang="en-US"/>
        </a:p>
      </dgm:t>
    </dgm:pt>
    <dgm:pt modelId="{03572698-B370-4AB5-BF10-D4FC07EF78BE}" type="pres">
      <dgm:prSet presAssocID="{9DC990C6-AB2D-4F24-8098-49CE363C3583}" presName="Name0" presStyleCnt="0">
        <dgm:presLayoutVars>
          <dgm:dir/>
          <dgm:animLvl val="lvl"/>
          <dgm:resizeHandles val="exact"/>
        </dgm:presLayoutVars>
      </dgm:prSet>
      <dgm:spPr/>
    </dgm:pt>
    <dgm:pt modelId="{B1E401B3-532D-48A3-9F06-7039FE4F826F}" type="pres">
      <dgm:prSet presAssocID="{E9108651-2CB4-451D-B460-919AD6AF682D}" presName="composite" presStyleCnt="0"/>
      <dgm:spPr/>
    </dgm:pt>
    <dgm:pt modelId="{6E95F468-D38D-4AEF-917C-45FBBCB5277F}" type="pres">
      <dgm:prSet presAssocID="{E9108651-2CB4-451D-B460-919AD6AF682D}" presName="parTx" presStyleLbl="alignNode1" presStyleIdx="0" presStyleCnt="2">
        <dgm:presLayoutVars>
          <dgm:chMax val="0"/>
          <dgm:chPref val="0"/>
          <dgm:bulletEnabled val="1"/>
        </dgm:presLayoutVars>
      </dgm:prSet>
      <dgm:spPr/>
    </dgm:pt>
    <dgm:pt modelId="{D4EE76D7-D959-4C13-B9AA-1855B85E9B26}" type="pres">
      <dgm:prSet presAssocID="{E9108651-2CB4-451D-B460-919AD6AF682D}" presName="desTx" presStyleLbl="alignAccFollowNode1" presStyleIdx="0" presStyleCnt="2">
        <dgm:presLayoutVars>
          <dgm:bulletEnabled val="1"/>
        </dgm:presLayoutVars>
      </dgm:prSet>
      <dgm:spPr/>
    </dgm:pt>
    <dgm:pt modelId="{DD03B207-8812-4ADD-A476-BB85422E579C}" type="pres">
      <dgm:prSet presAssocID="{77BB2F59-44CB-44B9-BDCA-A7B0E7351C9E}" presName="space" presStyleCnt="0"/>
      <dgm:spPr/>
    </dgm:pt>
    <dgm:pt modelId="{00EE9E12-C933-4CE0-A025-40EE5A28267D}" type="pres">
      <dgm:prSet presAssocID="{D9AEC67E-0C0D-45E8-AAB1-B3D758A90EA7}" presName="composite" presStyleCnt="0"/>
      <dgm:spPr/>
    </dgm:pt>
    <dgm:pt modelId="{F04FE906-D59C-4647-88A3-5CD853C7C1E1}" type="pres">
      <dgm:prSet presAssocID="{D9AEC67E-0C0D-45E8-AAB1-B3D758A90EA7}" presName="parTx" presStyleLbl="alignNode1" presStyleIdx="1" presStyleCnt="2" custScaleX="122951" custLinFactNeighborX="-5244">
        <dgm:presLayoutVars>
          <dgm:chMax val="0"/>
          <dgm:chPref val="0"/>
          <dgm:bulletEnabled val="1"/>
        </dgm:presLayoutVars>
      </dgm:prSet>
      <dgm:spPr/>
    </dgm:pt>
    <dgm:pt modelId="{11A1D40D-EB8F-452A-B790-8A7173987067}" type="pres">
      <dgm:prSet presAssocID="{D9AEC67E-0C0D-45E8-AAB1-B3D758A90EA7}" presName="desTx" presStyleLbl="alignAccFollowNode1" presStyleIdx="1" presStyleCnt="2" custScaleX="122951" custLinFactNeighborX="-5244">
        <dgm:presLayoutVars>
          <dgm:bulletEnabled val="1"/>
        </dgm:presLayoutVars>
      </dgm:prSet>
      <dgm:spPr/>
    </dgm:pt>
  </dgm:ptLst>
  <dgm:cxnLst>
    <dgm:cxn modelId="{0136EA0C-B7E1-4C2D-8C13-0CDB0D60103F}" srcId="{E9108651-2CB4-451D-B460-919AD6AF682D}" destId="{264BD9A5-0F02-42F9-9F00-A9DAC1FBD56F}" srcOrd="0" destOrd="0" parTransId="{3EA72FB6-F7EA-4266-B510-E02E2BBCCE3C}" sibTransId="{73FF810B-4857-407F-B85B-09A99DC2024E}"/>
    <dgm:cxn modelId="{4E361D13-91BB-4B2C-89BF-7F1698E58812}" type="presOf" srcId="{A06E2483-4CBC-4ACE-A8B5-C0D2E2A06881}" destId="{11A1D40D-EB8F-452A-B790-8A7173987067}" srcOrd="0" destOrd="0" presId="urn:microsoft.com/office/officeart/2005/8/layout/hList1"/>
    <dgm:cxn modelId="{CC1ADA25-A4EC-4333-9219-7512FE18A63E}" srcId="{9DC990C6-AB2D-4F24-8098-49CE363C3583}" destId="{D9AEC67E-0C0D-45E8-AAB1-B3D758A90EA7}" srcOrd="1" destOrd="0" parTransId="{2900B905-9BA3-4806-898F-878FE38FE9B4}" sibTransId="{51B01AE9-C597-4AEC-893F-0E36EB303411}"/>
    <dgm:cxn modelId="{12238B62-68EB-40A4-87D8-095D88C5BCD9}" type="presOf" srcId="{7F078136-9DCA-40A4-9D7A-490E8E8D2F85}" destId="{11A1D40D-EB8F-452A-B790-8A7173987067}" srcOrd="0" destOrd="1" presId="urn:microsoft.com/office/officeart/2005/8/layout/hList1"/>
    <dgm:cxn modelId="{5FF47749-C66D-47DA-B00B-FAA5C791E622}" srcId="{D9AEC67E-0C0D-45E8-AAB1-B3D758A90EA7}" destId="{A06E2483-4CBC-4ACE-A8B5-C0D2E2A06881}" srcOrd="0" destOrd="0" parTransId="{A087976C-991A-45AA-80F0-01D1341FE156}" sibTransId="{B04C5807-DA39-45EE-98CC-FD9942B0C934}"/>
    <dgm:cxn modelId="{8821E352-1278-45D7-960F-EEE3E6631FC4}" srcId="{9DC990C6-AB2D-4F24-8098-49CE363C3583}" destId="{E9108651-2CB4-451D-B460-919AD6AF682D}" srcOrd="0" destOrd="0" parTransId="{FF6BAADC-7994-45B5-B007-666A46100760}" sibTransId="{77BB2F59-44CB-44B9-BDCA-A7B0E7351C9E}"/>
    <dgm:cxn modelId="{A955755A-133B-40E0-A78E-B32391743577}" type="presOf" srcId="{264BD9A5-0F02-42F9-9F00-A9DAC1FBD56F}" destId="{D4EE76D7-D959-4C13-B9AA-1855B85E9B26}" srcOrd="0" destOrd="0" presId="urn:microsoft.com/office/officeart/2005/8/layout/hList1"/>
    <dgm:cxn modelId="{D3F0C7AF-132D-49F0-B648-245FE325835B}" srcId="{D9AEC67E-0C0D-45E8-AAB1-B3D758A90EA7}" destId="{7F078136-9DCA-40A4-9D7A-490E8E8D2F85}" srcOrd="1" destOrd="0" parTransId="{ECB8B8C9-7244-4A55-9EB0-8A853A8D1878}" sibTransId="{6A84E11D-744C-47A8-828A-FE1E8498EBA3}"/>
    <dgm:cxn modelId="{314181BD-6EDF-4F07-9CA4-32D79E5DD8FB}" type="presOf" srcId="{FF779E97-DF20-4596-9B03-90E1AED0C1CB}" destId="{D4EE76D7-D959-4C13-B9AA-1855B85E9B26}" srcOrd="0" destOrd="1" presId="urn:microsoft.com/office/officeart/2005/8/layout/hList1"/>
    <dgm:cxn modelId="{F23146CB-4B97-48F6-B925-221A169440AA}" type="presOf" srcId="{E9108651-2CB4-451D-B460-919AD6AF682D}" destId="{6E95F468-D38D-4AEF-917C-45FBBCB5277F}" srcOrd="0" destOrd="0" presId="urn:microsoft.com/office/officeart/2005/8/layout/hList1"/>
    <dgm:cxn modelId="{706FF4D2-ED9C-4033-8500-A22453022DD1}" type="presOf" srcId="{9DC990C6-AB2D-4F24-8098-49CE363C3583}" destId="{03572698-B370-4AB5-BF10-D4FC07EF78BE}" srcOrd="0" destOrd="0" presId="urn:microsoft.com/office/officeart/2005/8/layout/hList1"/>
    <dgm:cxn modelId="{62171ED4-D9B8-4366-828A-5F15602FA77F}" type="presOf" srcId="{D9AEC67E-0C0D-45E8-AAB1-B3D758A90EA7}" destId="{F04FE906-D59C-4647-88A3-5CD853C7C1E1}" srcOrd="0" destOrd="0" presId="urn:microsoft.com/office/officeart/2005/8/layout/hList1"/>
    <dgm:cxn modelId="{F3A621E8-23BA-40C0-B284-0F7A7A61D975}" srcId="{E9108651-2CB4-451D-B460-919AD6AF682D}" destId="{FF779E97-DF20-4596-9B03-90E1AED0C1CB}" srcOrd="1" destOrd="0" parTransId="{BBA7AC89-A64F-457B-9D91-5DA9068C01E4}" sibTransId="{3A19EF54-9B8C-4AD4-B241-BD9C5C495A5B}"/>
    <dgm:cxn modelId="{8E71C1E4-6A0C-4B5A-841A-91BBDBE1B28F}" type="presParOf" srcId="{03572698-B370-4AB5-BF10-D4FC07EF78BE}" destId="{B1E401B3-532D-48A3-9F06-7039FE4F826F}" srcOrd="0" destOrd="0" presId="urn:microsoft.com/office/officeart/2005/8/layout/hList1"/>
    <dgm:cxn modelId="{A89B130C-6A34-4913-9A44-ADB4EBE40A41}" type="presParOf" srcId="{B1E401B3-532D-48A3-9F06-7039FE4F826F}" destId="{6E95F468-D38D-4AEF-917C-45FBBCB5277F}" srcOrd="0" destOrd="0" presId="urn:microsoft.com/office/officeart/2005/8/layout/hList1"/>
    <dgm:cxn modelId="{BDA406D9-4D2D-41D6-862A-80E33ED7F09A}" type="presParOf" srcId="{B1E401B3-532D-48A3-9F06-7039FE4F826F}" destId="{D4EE76D7-D959-4C13-B9AA-1855B85E9B26}" srcOrd="1" destOrd="0" presId="urn:microsoft.com/office/officeart/2005/8/layout/hList1"/>
    <dgm:cxn modelId="{016BE26D-E0F9-4A70-8112-2F2D2D1081A0}" type="presParOf" srcId="{03572698-B370-4AB5-BF10-D4FC07EF78BE}" destId="{DD03B207-8812-4ADD-A476-BB85422E579C}" srcOrd="1" destOrd="0" presId="urn:microsoft.com/office/officeart/2005/8/layout/hList1"/>
    <dgm:cxn modelId="{0DA86231-C639-46D8-8FCB-B7ACB9B07756}" type="presParOf" srcId="{03572698-B370-4AB5-BF10-D4FC07EF78BE}" destId="{00EE9E12-C933-4CE0-A025-40EE5A28267D}" srcOrd="2" destOrd="0" presId="urn:microsoft.com/office/officeart/2005/8/layout/hList1"/>
    <dgm:cxn modelId="{A1BF584A-726C-47BB-A118-9D502556B1A2}" type="presParOf" srcId="{00EE9E12-C933-4CE0-A025-40EE5A28267D}" destId="{F04FE906-D59C-4647-88A3-5CD853C7C1E1}" srcOrd="0" destOrd="0" presId="urn:microsoft.com/office/officeart/2005/8/layout/hList1"/>
    <dgm:cxn modelId="{D7D16DD5-2AC8-459A-A8B2-5EB1B177CE36}" type="presParOf" srcId="{00EE9E12-C933-4CE0-A025-40EE5A28267D}" destId="{11A1D40D-EB8F-452A-B790-8A71739870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B48C2A-0066-44DF-85C8-ED2CA177931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98EF201-B297-4176-A0C9-ACFAB70DDA2E}">
      <dgm:prSet/>
      <dgm:spPr/>
      <dgm:t>
        <a:bodyPr/>
        <a:lstStyle/>
        <a:p>
          <a:r>
            <a:rPr lang="en-US" b="0" i="0" dirty="0"/>
            <a:t>Never trust claims that you won’t have to actively manage electronic records over time​</a:t>
          </a:r>
          <a:endParaRPr lang="en-US" dirty="0"/>
        </a:p>
      </dgm:t>
    </dgm:pt>
    <dgm:pt modelId="{9C1715CB-7BFE-41A3-9FE3-ECB28AD01CB0}" type="parTrans" cxnId="{999D96BB-C745-4C81-B96D-99845437E4FD}">
      <dgm:prSet/>
      <dgm:spPr/>
      <dgm:t>
        <a:bodyPr/>
        <a:lstStyle/>
        <a:p>
          <a:endParaRPr lang="en-US"/>
        </a:p>
      </dgm:t>
    </dgm:pt>
    <dgm:pt modelId="{9B9D95EF-428C-4B9F-A14A-61B0624567ED}" type="sibTrans" cxnId="{999D96BB-C745-4C81-B96D-99845437E4FD}">
      <dgm:prSet/>
      <dgm:spPr/>
      <dgm:t>
        <a:bodyPr/>
        <a:lstStyle/>
        <a:p>
          <a:endParaRPr lang="en-US"/>
        </a:p>
      </dgm:t>
    </dgm:pt>
    <dgm:pt modelId="{FEBC0BDD-B008-403E-AAFE-9E6B35C53206}">
      <dgm:prSet/>
      <dgm:spPr/>
      <dgm:t>
        <a:bodyPr/>
        <a:lstStyle/>
        <a:p>
          <a:r>
            <a:rPr lang="en-US" b="0" i="0" dirty="0"/>
            <a:t>Anticipate changes to the underlying hardware and software</a:t>
          </a:r>
          <a:endParaRPr lang="en-US" dirty="0"/>
        </a:p>
      </dgm:t>
    </dgm:pt>
    <dgm:pt modelId="{AEAD73AF-9782-461A-A7AB-DCAA56A2B87F}" type="parTrans" cxnId="{967220AB-1987-4923-AC17-5E275E040FDA}">
      <dgm:prSet/>
      <dgm:spPr/>
      <dgm:t>
        <a:bodyPr/>
        <a:lstStyle/>
        <a:p>
          <a:endParaRPr lang="en-US"/>
        </a:p>
      </dgm:t>
    </dgm:pt>
    <dgm:pt modelId="{86895E47-554D-4DD8-B765-299FAA2FB8AE}" type="sibTrans" cxnId="{967220AB-1987-4923-AC17-5E275E040FDA}">
      <dgm:prSet/>
      <dgm:spPr/>
      <dgm:t>
        <a:bodyPr/>
        <a:lstStyle/>
        <a:p>
          <a:endParaRPr lang="en-US"/>
        </a:p>
      </dgm:t>
    </dgm:pt>
    <dgm:pt modelId="{FB5606F9-C141-4D6A-886A-ECF1E76F2D3E}">
      <dgm:prSet/>
      <dgm:spPr/>
      <dgm:t>
        <a:bodyPr/>
        <a:lstStyle/>
        <a:p>
          <a:r>
            <a:rPr lang="en-US" b="0" i="0"/>
            <a:t>Periodically sample records to ensure that they’re still readable and not corrupted</a:t>
          </a:r>
          <a:endParaRPr lang="en-US"/>
        </a:p>
      </dgm:t>
    </dgm:pt>
    <dgm:pt modelId="{FD886753-7A52-4A5F-9FEE-A149F2F74658}" type="parTrans" cxnId="{CD4858F0-85C6-448A-BA66-67329C20B7A8}">
      <dgm:prSet/>
      <dgm:spPr/>
      <dgm:t>
        <a:bodyPr/>
        <a:lstStyle/>
        <a:p>
          <a:endParaRPr lang="en-US"/>
        </a:p>
      </dgm:t>
    </dgm:pt>
    <dgm:pt modelId="{89E49B65-46E8-4A66-8EAF-E62786F411C6}" type="sibTrans" cxnId="{CD4858F0-85C6-448A-BA66-67329C20B7A8}">
      <dgm:prSet/>
      <dgm:spPr/>
      <dgm:t>
        <a:bodyPr/>
        <a:lstStyle/>
        <a:p>
          <a:endParaRPr lang="en-US"/>
        </a:p>
      </dgm:t>
    </dgm:pt>
    <dgm:pt modelId="{DA29D8D0-02AE-46C8-A502-128217F4DC9F}" type="pres">
      <dgm:prSet presAssocID="{20B48C2A-0066-44DF-85C8-ED2CA1779319}" presName="linear" presStyleCnt="0">
        <dgm:presLayoutVars>
          <dgm:animLvl val="lvl"/>
          <dgm:resizeHandles val="exact"/>
        </dgm:presLayoutVars>
      </dgm:prSet>
      <dgm:spPr/>
    </dgm:pt>
    <dgm:pt modelId="{3B39B9FE-C962-4B20-82FA-6680F21AC8C3}" type="pres">
      <dgm:prSet presAssocID="{D98EF201-B297-4176-A0C9-ACFAB70DDA2E}" presName="parentText" presStyleLbl="node1" presStyleIdx="0" presStyleCnt="3">
        <dgm:presLayoutVars>
          <dgm:chMax val="0"/>
          <dgm:bulletEnabled val="1"/>
        </dgm:presLayoutVars>
      </dgm:prSet>
      <dgm:spPr/>
    </dgm:pt>
    <dgm:pt modelId="{38ADA187-4147-4F59-A690-84FC41915032}" type="pres">
      <dgm:prSet presAssocID="{9B9D95EF-428C-4B9F-A14A-61B0624567ED}" presName="spacer" presStyleCnt="0"/>
      <dgm:spPr/>
    </dgm:pt>
    <dgm:pt modelId="{3C8435A9-B7EB-485F-9A17-C3C16610E05C}" type="pres">
      <dgm:prSet presAssocID="{FEBC0BDD-B008-403E-AAFE-9E6B35C53206}" presName="parentText" presStyleLbl="node1" presStyleIdx="1" presStyleCnt="3">
        <dgm:presLayoutVars>
          <dgm:chMax val="0"/>
          <dgm:bulletEnabled val="1"/>
        </dgm:presLayoutVars>
      </dgm:prSet>
      <dgm:spPr/>
    </dgm:pt>
    <dgm:pt modelId="{17B065A2-6C1C-4BD0-9135-3D79412CB2E2}" type="pres">
      <dgm:prSet presAssocID="{86895E47-554D-4DD8-B765-299FAA2FB8AE}" presName="spacer" presStyleCnt="0"/>
      <dgm:spPr/>
    </dgm:pt>
    <dgm:pt modelId="{466A68F1-9DB1-4E48-A81F-4F6EEA033DD1}" type="pres">
      <dgm:prSet presAssocID="{FB5606F9-C141-4D6A-886A-ECF1E76F2D3E}" presName="parentText" presStyleLbl="node1" presStyleIdx="2" presStyleCnt="3">
        <dgm:presLayoutVars>
          <dgm:chMax val="0"/>
          <dgm:bulletEnabled val="1"/>
        </dgm:presLayoutVars>
      </dgm:prSet>
      <dgm:spPr/>
    </dgm:pt>
  </dgm:ptLst>
  <dgm:cxnLst>
    <dgm:cxn modelId="{967220AB-1987-4923-AC17-5E275E040FDA}" srcId="{20B48C2A-0066-44DF-85C8-ED2CA1779319}" destId="{FEBC0BDD-B008-403E-AAFE-9E6B35C53206}" srcOrd="1" destOrd="0" parTransId="{AEAD73AF-9782-461A-A7AB-DCAA56A2B87F}" sibTransId="{86895E47-554D-4DD8-B765-299FAA2FB8AE}"/>
    <dgm:cxn modelId="{2FF8A8AF-7415-4522-BE11-7CD59D684390}" type="presOf" srcId="{D98EF201-B297-4176-A0C9-ACFAB70DDA2E}" destId="{3B39B9FE-C962-4B20-82FA-6680F21AC8C3}" srcOrd="0" destOrd="0" presId="urn:microsoft.com/office/officeart/2005/8/layout/vList2"/>
    <dgm:cxn modelId="{08C2EFB2-F7B6-4C24-996F-2B7F1BDBB735}" type="presOf" srcId="{20B48C2A-0066-44DF-85C8-ED2CA1779319}" destId="{DA29D8D0-02AE-46C8-A502-128217F4DC9F}" srcOrd="0" destOrd="0" presId="urn:microsoft.com/office/officeart/2005/8/layout/vList2"/>
    <dgm:cxn modelId="{999D96BB-C745-4C81-B96D-99845437E4FD}" srcId="{20B48C2A-0066-44DF-85C8-ED2CA1779319}" destId="{D98EF201-B297-4176-A0C9-ACFAB70DDA2E}" srcOrd="0" destOrd="0" parTransId="{9C1715CB-7BFE-41A3-9FE3-ECB28AD01CB0}" sibTransId="{9B9D95EF-428C-4B9F-A14A-61B0624567ED}"/>
    <dgm:cxn modelId="{284C5EC1-4075-4313-9092-9AFEF6A32D77}" type="presOf" srcId="{FB5606F9-C141-4D6A-886A-ECF1E76F2D3E}" destId="{466A68F1-9DB1-4E48-A81F-4F6EEA033DD1}" srcOrd="0" destOrd="0" presId="urn:microsoft.com/office/officeart/2005/8/layout/vList2"/>
    <dgm:cxn modelId="{6F3C77D8-E16B-40BD-A451-91FF99F60E27}" type="presOf" srcId="{FEBC0BDD-B008-403E-AAFE-9E6B35C53206}" destId="{3C8435A9-B7EB-485F-9A17-C3C16610E05C}" srcOrd="0" destOrd="0" presId="urn:microsoft.com/office/officeart/2005/8/layout/vList2"/>
    <dgm:cxn modelId="{CD4858F0-85C6-448A-BA66-67329C20B7A8}" srcId="{20B48C2A-0066-44DF-85C8-ED2CA1779319}" destId="{FB5606F9-C141-4D6A-886A-ECF1E76F2D3E}" srcOrd="2" destOrd="0" parTransId="{FD886753-7A52-4A5F-9FEE-A149F2F74658}" sibTransId="{89E49B65-46E8-4A66-8EAF-E62786F411C6}"/>
    <dgm:cxn modelId="{AD016B19-3DD8-441F-B70B-C740F968FFDE}" type="presParOf" srcId="{DA29D8D0-02AE-46C8-A502-128217F4DC9F}" destId="{3B39B9FE-C962-4B20-82FA-6680F21AC8C3}" srcOrd="0" destOrd="0" presId="urn:microsoft.com/office/officeart/2005/8/layout/vList2"/>
    <dgm:cxn modelId="{4D2B5CC9-DC13-4BD1-9D0F-316082943D12}" type="presParOf" srcId="{DA29D8D0-02AE-46C8-A502-128217F4DC9F}" destId="{38ADA187-4147-4F59-A690-84FC41915032}" srcOrd="1" destOrd="0" presId="urn:microsoft.com/office/officeart/2005/8/layout/vList2"/>
    <dgm:cxn modelId="{822853B1-107D-4032-A3EE-465784696BDE}" type="presParOf" srcId="{DA29D8D0-02AE-46C8-A502-128217F4DC9F}" destId="{3C8435A9-B7EB-485F-9A17-C3C16610E05C}" srcOrd="2" destOrd="0" presId="urn:microsoft.com/office/officeart/2005/8/layout/vList2"/>
    <dgm:cxn modelId="{4191BA69-6B38-4464-BA7B-3DE4708500BB}" type="presParOf" srcId="{DA29D8D0-02AE-46C8-A502-128217F4DC9F}" destId="{17B065A2-6C1C-4BD0-9135-3D79412CB2E2}" srcOrd="3" destOrd="0" presId="urn:microsoft.com/office/officeart/2005/8/layout/vList2"/>
    <dgm:cxn modelId="{800C50EA-0AF6-4FD6-9EA4-E3A90B296917}" type="presParOf" srcId="{DA29D8D0-02AE-46C8-A502-128217F4DC9F}" destId="{466A68F1-9DB1-4E48-A81F-4F6EEA033D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FBA20-BC16-451D-9C84-3898CDF77CC9}">
      <dsp:nvSpPr>
        <dsp:cNvPr id="0" name=""/>
        <dsp:cNvSpPr/>
      </dsp:nvSpPr>
      <dsp:spPr>
        <a:xfrm>
          <a:off x="0" y="742635"/>
          <a:ext cx="3025689" cy="181541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Records necessary for emergency response</a:t>
          </a:r>
        </a:p>
      </dsp:txBody>
      <dsp:txXfrm>
        <a:off x="0" y="742635"/>
        <a:ext cx="3025689" cy="1815413"/>
      </dsp:txXfrm>
    </dsp:sp>
    <dsp:sp modelId="{CF160018-D49F-4842-9680-20E386DFAF47}">
      <dsp:nvSpPr>
        <dsp:cNvPr id="0" name=""/>
        <dsp:cNvSpPr/>
      </dsp:nvSpPr>
      <dsp:spPr>
        <a:xfrm>
          <a:off x="3328257" y="742635"/>
          <a:ext cx="3025689" cy="181541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Records necessary to resume or continue operations</a:t>
          </a:r>
        </a:p>
      </dsp:txBody>
      <dsp:txXfrm>
        <a:off x="3328257" y="742635"/>
        <a:ext cx="3025689" cy="1815413"/>
      </dsp:txXfrm>
    </dsp:sp>
    <dsp:sp modelId="{29AE1FAC-A670-4A2D-8C4E-3CFF666386AE}">
      <dsp:nvSpPr>
        <dsp:cNvPr id="0" name=""/>
        <dsp:cNvSpPr/>
      </dsp:nvSpPr>
      <dsp:spPr>
        <a:xfrm>
          <a:off x="6656515" y="742635"/>
          <a:ext cx="3025689" cy="181541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Records that protect the health, safety, property, and rights of residents</a:t>
          </a:r>
        </a:p>
      </dsp:txBody>
      <dsp:txXfrm>
        <a:off x="6656515" y="742635"/>
        <a:ext cx="3025689" cy="1815413"/>
      </dsp:txXfrm>
    </dsp:sp>
    <dsp:sp modelId="{BA9D9BB7-D885-40B3-AF09-73B21C370467}">
      <dsp:nvSpPr>
        <dsp:cNvPr id="0" name=""/>
        <dsp:cNvSpPr/>
      </dsp:nvSpPr>
      <dsp:spPr>
        <a:xfrm>
          <a:off x="1664128" y="2860617"/>
          <a:ext cx="3025689" cy="181541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Records that would require massive resources to reconstruct</a:t>
          </a:r>
        </a:p>
      </dsp:txBody>
      <dsp:txXfrm>
        <a:off x="1664128" y="2860617"/>
        <a:ext cx="3025689" cy="1815413"/>
      </dsp:txXfrm>
    </dsp:sp>
    <dsp:sp modelId="{A18C92E1-BE46-4C92-858B-A7F4EA792742}">
      <dsp:nvSpPr>
        <dsp:cNvPr id="0" name=""/>
        <dsp:cNvSpPr/>
      </dsp:nvSpPr>
      <dsp:spPr>
        <a:xfrm>
          <a:off x="4992386" y="2860617"/>
          <a:ext cx="3025689" cy="181541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Records that document the history of communities and families</a:t>
          </a:r>
        </a:p>
      </dsp:txBody>
      <dsp:txXfrm>
        <a:off x="4992386" y="2860617"/>
        <a:ext cx="3025689" cy="1815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0508B-4901-4DCC-87D2-40B3482ED6D0}">
      <dsp:nvSpPr>
        <dsp:cNvPr id="0" name=""/>
        <dsp:cNvSpPr/>
      </dsp:nvSpPr>
      <dsp:spPr>
        <a:xfrm>
          <a:off x="0" y="0"/>
          <a:ext cx="9934577" cy="1958102"/>
        </a:xfrm>
        <a:prstGeom prst="roundRect">
          <a:avLst>
            <a:gd name="adj" fmla="val 10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C29AC27-482A-4FA8-A66A-2C4B7DD104A2}">
      <dsp:nvSpPr>
        <dsp:cNvPr id="0" name=""/>
        <dsp:cNvSpPr/>
      </dsp:nvSpPr>
      <dsp:spPr>
        <a:xfrm>
          <a:off x="299177" y="261080"/>
          <a:ext cx="4445820" cy="1435941"/>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902" t="-707" r="-1478" b="707"/>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1781F83-F5B0-4BC8-8D42-6275AB69D455}">
      <dsp:nvSpPr>
        <dsp:cNvPr id="0" name=""/>
        <dsp:cNvSpPr/>
      </dsp:nvSpPr>
      <dsp:spPr>
        <a:xfrm rot="10800000">
          <a:off x="299177" y="1958102"/>
          <a:ext cx="4445820" cy="2393235"/>
        </a:xfrm>
        <a:prstGeom prst="round2SameRect">
          <a:avLst>
            <a:gd name="adj1" fmla="val 10500"/>
            <a:gd name="adj2" fmla="val 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r>
            <a:rPr lang="en-US" sz="3900" kern="1200" dirty="0"/>
            <a:t>General Records Schedule for Local Governments</a:t>
          </a:r>
        </a:p>
      </dsp:txBody>
      <dsp:txXfrm rot="10800000">
        <a:off x="372777" y="1958102"/>
        <a:ext cx="4298620" cy="2319635"/>
      </dsp:txXfrm>
    </dsp:sp>
    <dsp:sp modelId="{FE27A664-4296-4686-AFD5-339E71EE247A}">
      <dsp:nvSpPr>
        <dsp:cNvPr id="0" name=""/>
        <dsp:cNvSpPr/>
      </dsp:nvSpPr>
      <dsp:spPr>
        <a:xfrm>
          <a:off x="5189579" y="261080"/>
          <a:ext cx="4445820" cy="143594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636" r="-4374"/>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5066177-659C-48AB-A358-7E37B8B1DD3C}">
      <dsp:nvSpPr>
        <dsp:cNvPr id="0" name=""/>
        <dsp:cNvSpPr/>
      </dsp:nvSpPr>
      <dsp:spPr>
        <a:xfrm rot="10800000">
          <a:off x="5189579" y="1958102"/>
          <a:ext cx="4445820" cy="2393235"/>
        </a:xfrm>
        <a:prstGeom prst="round2SameRect">
          <a:avLst>
            <a:gd name="adj1" fmla="val 10500"/>
            <a:gd name="adj2" fmla="val 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r>
            <a:rPr lang="en-US" sz="3900" kern="1200" dirty="0"/>
            <a:t>Program Records Schedule for Local Governments</a:t>
          </a:r>
        </a:p>
      </dsp:txBody>
      <dsp:txXfrm rot="10800000">
        <a:off x="5263179" y="1958102"/>
        <a:ext cx="4298620" cy="2319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17F1-BCC7-4F39-94A5-670828CDB348}">
      <dsp:nvSpPr>
        <dsp:cNvPr id="0" name=""/>
        <dsp:cNvSpPr/>
      </dsp:nvSpPr>
      <dsp:spPr>
        <a:xfrm rot="10800000">
          <a:off x="2063667" y="883"/>
          <a:ext cx="6992874" cy="12092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What You Have</a:t>
          </a:r>
        </a:p>
      </dsp:txBody>
      <dsp:txXfrm rot="10800000">
        <a:off x="2365971" y="883"/>
        <a:ext cx="6690570" cy="1209216"/>
      </dsp:txXfrm>
    </dsp:sp>
    <dsp:sp modelId="{E359EAD1-EFB8-4943-B92F-585B72F80EFB}">
      <dsp:nvSpPr>
        <dsp:cNvPr id="0" name=""/>
        <dsp:cNvSpPr/>
      </dsp:nvSpPr>
      <dsp:spPr>
        <a:xfrm>
          <a:off x="1459058" y="883"/>
          <a:ext cx="1209216" cy="120921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701C2-CBCD-47D3-ABBE-54ABDE6E653C}">
      <dsp:nvSpPr>
        <dsp:cNvPr id="0" name=""/>
        <dsp:cNvSpPr/>
      </dsp:nvSpPr>
      <dsp:spPr>
        <a:xfrm rot="10800000">
          <a:off x="2063667" y="1571060"/>
          <a:ext cx="6992874" cy="12092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Where It’s Stored</a:t>
          </a:r>
        </a:p>
      </dsp:txBody>
      <dsp:txXfrm rot="10800000">
        <a:off x="2365971" y="1571060"/>
        <a:ext cx="6690570" cy="1209216"/>
      </dsp:txXfrm>
    </dsp:sp>
    <dsp:sp modelId="{486126B3-3ACE-42C2-A15C-03862DCE2E96}">
      <dsp:nvSpPr>
        <dsp:cNvPr id="0" name=""/>
        <dsp:cNvSpPr/>
      </dsp:nvSpPr>
      <dsp:spPr>
        <a:xfrm>
          <a:off x="1459058" y="1571060"/>
          <a:ext cx="1209216" cy="120921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872E3-9074-441F-AF2B-B65F3E25D2F2}">
      <dsp:nvSpPr>
        <dsp:cNvPr id="0" name=""/>
        <dsp:cNvSpPr/>
      </dsp:nvSpPr>
      <dsp:spPr>
        <a:xfrm rot="10800000">
          <a:off x="2063667" y="3141237"/>
          <a:ext cx="6992874" cy="12092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140970" rIns="263144"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How Long You Need to Keep It</a:t>
          </a:r>
        </a:p>
      </dsp:txBody>
      <dsp:txXfrm rot="10800000">
        <a:off x="2365971" y="3141237"/>
        <a:ext cx="6690570" cy="1209216"/>
      </dsp:txXfrm>
    </dsp:sp>
    <dsp:sp modelId="{56AF7AC1-09B0-4636-AFB2-4336441145DC}">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59050-2BF1-494D-90E9-10AA499CC2F0}">
      <dsp:nvSpPr>
        <dsp:cNvPr id="0" name=""/>
        <dsp:cNvSpPr/>
      </dsp:nvSpPr>
      <dsp:spPr>
        <a:xfrm>
          <a:off x="1748064" y="2975"/>
          <a:ext cx="3342605" cy="200556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What Was Destroyed</a:t>
          </a:r>
        </a:p>
      </dsp:txBody>
      <dsp:txXfrm>
        <a:off x="1748064" y="2975"/>
        <a:ext cx="3342605" cy="2005563"/>
      </dsp:txXfrm>
    </dsp:sp>
    <dsp:sp modelId="{F3589214-BE46-428F-9B2E-C6BB0CD4F507}">
      <dsp:nvSpPr>
        <dsp:cNvPr id="0" name=""/>
        <dsp:cNvSpPr/>
      </dsp:nvSpPr>
      <dsp:spPr>
        <a:xfrm>
          <a:off x="5424930" y="2975"/>
          <a:ext cx="3342605" cy="200556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When</a:t>
          </a:r>
        </a:p>
      </dsp:txBody>
      <dsp:txXfrm>
        <a:off x="5424930" y="2975"/>
        <a:ext cx="3342605" cy="2005563"/>
      </dsp:txXfrm>
    </dsp:sp>
    <dsp:sp modelId="{2DC9549D-509E-4075-B78B-C7D2A2BF185C}">
      <dsp:nvSpPr>
        <dsp:cNvPr id="0" name=""/>
        <dsp:cNvSpPr/>
      </dsp:nvSpPr>
      <dsp:spPr>
        <a:xfrm>
          <a:off x="1748064" y="2342799"/>
          <a:ext cx="3342605" cy="200556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Method of Destruction</a:t>
          </a:r>
        </a:p>
      </dsp:txBody>
      <dsp:txXfrm>
        <a:off x="1748064" y="2342799"/>
        <a:ext cx="3342605" cy="2005563"/>
      </dsp:txXfrm>
    </dsp:sp>
    <dsp:sp modelId="{3B76DA68-7A7D-4A34-8086-DABF6BB7A99D}">
      <dsp:nvSpPr>
        <dsp:cNvPr id="0" name=""/>
        <dsp:cNvSpPr/>
      </dsp:nvSpPr>
      <dsp:spPr>
        <a:xfrm>
          <a:off x="5424930" y="2342799"/>
          <a:ext cx="3342605" cy="200556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Authorization</a:t>
          </a:r>
        </a:p>
      </dsp:txBody>
      <dsp:txXfrm>
        <a:off x="5424930" y="2342799"/>
        <a:ext cx="3342605" cy="2005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EC72D-9746-4F30-AC05-B9F382655621}">
      <dsp:nvSpPr>
        <dsp:cNvPr id="0" name=""/>
        <dsp:cNvSpPr/>
      </dsp:nvSpPr>
      <dsp:spPr>
        <a:xfrm>
          <a:off x="1632094" y="4247"/>
          <a:ext cx="7251411" cy="78960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Created during the course of normal business</a:t>
          </a:r>
        </a:p>
      </dsp:txBody>
      <dsp:txXfrm>
        <a:off x="1655221" y="27374"/>
        <a:ext cx="7205157" cy="743353"/>
      </dsp:txXfrm>
    </dsp:sp>
    <dsp:sp modelId="{F8332439-50F1-4206-B97D-EC6354FA741B}">
      <dsp:nvSpPr>
        <dsp:cNvPr id="0" name=""/>
        <dsp:cNvSpPr/>
      </dsp:nvSpPr>
      <dsp:spPr>
        <a:xfrm rot="5400000">
          <a:off x="5109748" y="813595"/>
          <a:ext cx="296102" cy="35532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151203" y="843206"/>
        <a:ext cx="213193" cy="207271"/>
      </dsp:txXfrm>
    </dsp:sp>
    <dsp:sp modelId="{BC549B34-31DB-4DEC-8C63-2ED8E2F31C82}">
      <dsp:nvSpPr>
        <dsp:cNvPr id="0" name=""/>
        <dsp:cNvSpPr/>
      </dsp:nvSpPr>
      <dsp:spPr>
        <a:xfrm>
          <a:off x="1632094" y="1188659"/>
          <a:ext cx="7251411" cy="78960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As part of established office procedures</a:t>
          </a:r>
        </a:p>
      </dsp:txBody>
      <dsp:txXfrm>
        <a:off x="1655221" y="1211786"/>
        <a:ext cx="7205157" cy="743353"/>
      </dsp:txXfrm>
    </dsp:sp>
    <dsp:sp modelId="{B7AB6221-FD19-467E-975D-8F899C854AD2}">
      <dsp:nvSpPr>
        <dsp:cNvPr id="0" name=""/>
        <dsp:cNvSpPr/>
      </dsp:nvSpPr>
      <dsp:spPr>
        <a:xfrm rot="5400000">
          <a:off x="5109748" y="1998007"/>
          <a:ext cx="296102" cy="35532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151203" y="2027618"/>
        <a:ext cx="213193" cy="207271"/>
      </dsp:txXfrm>
    </dsp:sp>
    <dsp:sp modelId="{9A21F732-7105-41E6-991D-9FCF53B0D087}">
      <dsp:nvSpPr>
        <dsp:cNvPr id="0" name=""/>
        <dsp:cNvSpPr/>
      </dsp:nvSpPr>
      <dsp:spPr>
        <a:xfrm>
          <a:off x="1674590" y="2373070"/>
          <a:ext cx="7166418" cy="78960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Using policies and procedures for system development, maintenance, and use</a:t>
          </a:r>
        </a:p>
      </dsp:txBody>
      <dsp:txXfrm>
        <a:off x="1697717" y="2396197"/>
        <a:ext cx="7120164" cy="743353"/>
      </dsp:txXfrm>
    </dsp:sp>
    <dsp:sp modelId="{023F5DAA-F9BD-423B-B7A4-825C63BAEB64}">
      <dsp:nvSpPr>
        <dsp:cNvPr id="0" name=""/>
        <dsp:cNvSpPr/>
      </dsp:nvSpPr>
      <dsp:spPr>
        <a:xfrm rot="5400000">
          <a:off x="5109748" y="3182419"/>
          <a:ext cx="296102" cy="355323"/>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151203" y="3212030"/>
        <a:ext cx="213193" cy="207271"/>
      </dsp:txXfrm>
    </dsp:sp>
    <dsp:sp modelId="{A5CB12D9-E9E1-4FD9-AC52-DE285D9D9783}">
      <dsp:nvSpPr>
        <dsp:cNvPr id="0" name=""/>
        <dsp:cNvSpPr/>
      </dsp:nvSpPr>
      <dsp:spPr>
        <a:xfrm>
          <a:off x="1660425" y="3557482"/>
          <a:ext cx="7194749" cy="789607"/>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With proper audit trails</a:t>
          </a:r>
        </a:p>
      </dsp:txBody>
      <dsp:txXfrm>
        <a:off x="1683552" y="3580609"/>
        <a:ext cx="7148495" cy="743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5F468-D38D-4AEF-917C-45FBBCB5277F}">
      <dsp:nvSpPr>
        <dsp:cNvPr id="0" name=""/>
        <dsp:cNvSpPr/>
      </dsp:nvSpPr>
      <dsp:spPr>
        <a:xfrm>
          <a:off x="1849" y="189637"/>
          <a:ext cx="4298969" cy="1142696"/>
        </a:xfrm>
        <a:prstGeom prst="rect">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Acceptable Special Characters</a:t>
          </a:r>
        </a:p>
      </dsp:txBody>
      <dsp:txXfrm>
        <a:off x="1849" y="189637"/>
        <a:ext cx="4298969" cy="1142696"/>
      </dsp:txXfrm>
    </dsp:sp>
    <dsp:sp modelId="{D4EE76D7-D959-4C13-B9AA-1855B85E9B26}">
      <dsp:nvSpPr>
        <dsp:cNvPr id="0" name=""/>
        <dsp:cNvSpPr/>
      </dsp:nvSpPr>
      <dsp:spPr>
        <a:xfrm>
          <a:off x="1849" y="1332334"/>
          <a:ext cx="4298969" cy="1557978"/>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ctr" defTabSz="1511300">
            <a:lnSpc>
              <a:spcPct val="90000"/>
            </a:lnSpc>
            <a:spcBef>
              <a:spcPts val="600"/>
            </a:spcBef>
            <a:spcAft>
              <a:spcPct val="15000"/>
            </a:spcAft>
            <a:buNone/>
          </a:pPr>
          <a:r>
            <a:rPr lang="en-US" sz="3400" kern="1200" dirty="0"/>
            <a:t>Underscores ( _ )</a:t>
          </a:r>
        </a:p>
        <a:p>
          <a:pPr marL="285750" lvl="1" indent="-285750" algn="ctr" defTabSz="1511300">
            <a:lnSpc>
              <a:spcPct val="90000"/>
            </a:lnSpc>
            <a:spcBef>
              <a:spcPct val="0"/>
            </a:spcBef>
            <a:spcAft>
              <a:spcPct val="15000"/>
            </a:spcAft>
            <a:buNone/>
          </a:pPr>
          <a:r>
            <a:rPr lang="en-US" sz="3400" kern="1200"/>
            <a:t>Dashes ( - )</a:t>
          </a:r>
        </a:p>
      </dsp:txBody>
      <dsp:txXfrm>
        <a:off x="1849" y="1332334"/>
        <a:ext cx="4298969" cy="1557978"/>
      </dsp:txXfrm>
    </dsp:sp>
    <dsp:sp modelId="{F04FE906-D59C-4647-88A3-5CD853C7C1E1}">
      <dsp:nvSpPr>
        <dsp:cNvPr id="0" name=""/>
        <dsp:cNvSpPr/>
      </dsp:nvSpPr>
      <dsp:spPr>
        <a:xfrm>
          <a:off x="4677236" y="189637"/>
          <a:ext cx="5285625" cy="1142696"/>
        </a:xfrm>
        <a:prstGeom prst="rect">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Special Characters     To Avoid</a:t>
          </a:r>
        </a:p>
      </dsp:txBody>
      <dsp:txXfrm>
        <a:off x="4677236" y="189637"/>
        <a:ext cx="5285625" cy="1142696"/>
      </dsp:txXfrm>
    </dsp:sp>
    <dsp:sp modelId="{11A1D40D-EB8F-452A-B790-8A7173987067}">
      <dsp:nvSpPr>
        <dsp:cNvPr id="0" name=""/>
        <dsp:cNvSpPr/>
      </dsp:nvSpPr>
      <dsp:spPr>
        <a:xfrm>
          <a:off x="4677236" y="1332334"/>
          <a:ext cx="5285625" cy="1557978"/>
        </a:xfrm>
        <a:prstGeom prst="rect">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ctr" defTabSz="1466850">
            <a:lnSpc>
              <a:spcPct val="90000"/>
            </a:lnSpc>
            <a:spcBef>
              <a:spcPct val="0"/>
            </a:spcBef>
            <a:spcAft>
              <a:spcPct val="15000"/>
            </a:spcAft>
            <a:buNone/>
          </a:pPr>
          <a:r>
            <a:rPr lang="en-US" sz="3300" kern="1200">
              <a:solidFill>
                <a:schemeClr val="tx1"/>
              </a:solidFill>
            </a:rPr>
            <a:t>\ / : ; * ^ # ? ! “ ” &lt; &gt; , .</a:t>
          </a:r>
        </a:p>
        <a:p>
          <a:pPr marL="285750" lvl="1" indent="-285750" algn="ctr" defTabSz="1466850">
            <a:lnSpc>
              <a:spcPct val="90000"/>
            </a:lnSpc>
            <a:spcBef>
              <a:spcPct val="0"/>
            </a:spcBef>
            <a:spcAft>
              <a:spcPct val="15000"/>
            </a:spcAft>
            <a:buNone/>
          </a:pPr>
          <a:r>
            <a:rPr lang="en-US" sz="3300" kern="1200">
              <a:solidFill>
                <a:schemeClr val="tx1"/>
              </a:solidFill>
            </a:rPr>
            <a:t>% | [ ] { } ( ) &amp; $ ~ @ ` ‘ </a:t>
          </a:r>
        </a:p>
      </dsp:txBody>
      <dsp:txXfrm>
        <a:off x="4677236" y="1332334"/>
        <a:ext cx="5285625" cy="15579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9B9FE-C962-4B20-82FA-6680F21AC8C3}">
      <dsp:nvSpPr>
        <dsp:cNvPr id="0" name=""/>
        <dsp:cNvSpPr/>
      </dsp:nvSpPr>
      <dsp:spPr>
        <a:xfrm>
          <a:off x="0" y="48969"/>
          <a:ext cx="9656134" cy="1352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t>Never trust claims that you won’t have to actively manage electronic records over time​</a:t>
          </a:r>
          <a:endParaRPr lang="en-US" sz="3400" kern="1200" dirty="0"/>
        </a:p>
      </dsp:txBody>
      <dsp:txXfrm>
        <a:off x="66025" y="114994"/>
        <a:ext cx="9524084" cy="1220470"/>
      </dsp:txXfrm>
    </dsp:sp>
    <dsp:sp modelId="{3C8435A9-B7EB-485F-9A17-C3C16610E05C}">
      <dsp:nvSpPr>
        <dsp:cNvPr id="0" name=""/>
        <dsp:cNvSpPr/>
      </dsp:nvSpPr>
      <dsp:spPr>
        <a:xfrm>
          <a:off x="0" y="1499409"/>
          <a:ext cx="9656134" cy="1352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dirty="0"/>
            <a:t>Anticipate changes to the underlying hardware and software</a:t>
          </a:r>
          <a:endParaRPr lang="en-US" sz="3400" kern="1200" dirty="0"/>
        </a:p>
      </dsp:txBody>
      <dsp:txXfrm>
        <a:off x="66025" y="1565434"/>
        <a:ext cx="9524084" cy="1220470"/>
      </dsp:txXfrm>
    </dsp:sp>
    <dsp:sp modelId="{466A68F1-9DB1-4E48-A81F-4F6EEA033DD1}">
      <dsp:nvSpPr>
        <dsp:cNvPr id="0" name=""/>
        <dsp:cNvSpPr/>
      </dsp:nvSpPr>
      <dsp:spPr>
        <a:xfrm>
          <a:off x="0" y="2949848"/>
          <a:ext cx="9656134" cy="1352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a:t>Periodically sample records to ensure that they’re still readable and not corrupted</a:t>
          </a:r>
          <a:endParaRPr lang="en-US" sz="3400" kern="1200"/>
        </a:p>
      </dsp:txBody>
      <dsp:txXfrm>
        <a:off x="66025" y="3015873"/>
        <a:ext cx="9524084"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4087E-26E9-4240-8E7D-519C242C0A60}"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EE6C9-BF48-4972-BF25-07F02644BADD}" type="slidenum">
              <a:rPr lang="en-US" smtClean="0"/>
              <a:t>‹#›</a:t>
            </a:fld>
            <a:endParaRPr lang="en-US"/>
          </a:p>
        </p:txBody>
      </p:sp>
    </p:spTree>
    <p:extLst>
      <p:ext uri="{BB962C8B-B14F-4D97-AF65-F5344CB8AC3E}">
        <p14:creationId xmlns:p14="http://schemas.microsoft.com/office/powerpoint/2010/main" val="158706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rchives.ncdcr.gov/government/loca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Welcome to Managing Public Records for Local Government Employees! My name is ______ and today I’m joined by my colleagues _____, who will take over about halfway through, and ______, who is keeping an eye out on the chat for us.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You should have already received a copy of the slides and a handout from Kayla. If you did not, check you spam folder. Kayla will send out those resources again following this workshop.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you have any questions throughout the workshop you can use the Q&amp;A feature. We’ll also be using the chat for activities.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If you have multiple people tuning in on one account, please list your names in the chat. This helps us keep accurate numbers for attendance.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You can request a certificate of attendance through our survey. We will share the link at the end of the workshop.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Calibri" panose="020F0502020204030204" pitchFamily="34" charset="0"/>
                <a:ea typeface="Aptos" panose="020B0004020202020204" pitchFamily="34" charset="0"/>
              </a:rPr>
              <a:t>Without further ado, let’s begin!</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1</a:t>
            </a:fld>
            <a:endParaRPr lang="en-US"/>
          </a:p>
        </p:txBody>
      </p:sp>
    </p:spTree>
    <p:extLst>
      <p:ext uri="{BB962C8B-B14F-4D97-AF65-F5344CB8AC3E}">
        <p14:creationId xmlns:p14="http://schemas.microsoft.com/office/powerpoint/2010/main" val="41192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Medical records, personnel files, prison records, student records, and blueprints for publicly owned buildings are some of the records that are confidential or contain confidential information. </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10</a:t>
            </a:fld>
            <a:endParaRPr lang="en-US"/>
          </a:p>
        </p:txBody>
      </p:sp>
    </p:spTree>
    <p:extLst>
      <p:ext uri="{BB962C8B-B14F-4D97-AF65-F5344CB8AC3E}">
        <p14:creationId xmlns:p14="http://schemas.microsoft.com/office/powerpoint/2010/main" val="163990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It’s important to note that according to General Statute 132-11, confidentiality for most records expires after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100 years.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11</a:t>
            </a:fld>
            <a:endParaRPr lang="en-US"/>
          </a:p>
        </p:txBody>
      </p:sp>
    </p:spTree>
    <p:extLst>
      <p:ext uri="{BB962C8B-B14F-4D97-AF65-F5344CB8AC3E}">
        <p14:creationId xmlns:p14="http://schemas.microsoft.com/office/powerpoint/2010/main" val="211090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One last thing to consider regarding public records law is record destruction. The legal methods for destroying public records are defined in North Carolina Administrative Code 7.4.M.0510.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According to the administrative code. Public records can only be destroyed through the follow four methods: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Public records can be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burned, unless prohibited by local ordinance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They can be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shredded or torn up so as to destroy the content of the records so that they cannot be reconstructed.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You can sell the records as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wastepaper. That’s what State Archives does. We have ours pulverized, pulped and turned into paper towels. If you choose this option, just make sure that the contract specifies that the records will be destroyed in such a way that they cannot be reconstructed.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 final way that you can destroy public records is through what we like to call the “breaking bad” method. In other words, you can use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acid vats to reduce the paper to pulp.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12</a:t>
            </a:fld>
            <a:endParaRPr lang="en-US"/>
          </a:p>
        </p:txBody>
      </p:sp>
    </p:spTree>
    <p:extLst>
      <p:ext uri="{BB962C8B-B14F-4D97-AF65-F5344CB8AC3E}">
        <p14:creationId xmlns:p14="http://schemas.microsoft.com/office/powerpoint/2010/main" val="303766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Destruction of records also includes digital files.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July 2014, the North Carolina Administrative Code was updated to explicitly incorporate electronic records. As you may know, deleting a file isn’t enough to erase it from your computer—all that does is give the computer permission to overwrite the information as needed. To destroy an electronic record, the actual data associated with the record (metadata) needs to be overwritten. Keep in mind as well that multiple copies of the same record may exist on different computers and that all of those copies need to be destroyed in accordance with the records schedule.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13</a:t>
            </a:fld>
            <a:endParaRPr lang="en-US"/>
          </a:p>
        </p:txBody>
      </p:sp>
    </p:spTree>
    <p:extLst>
      <p:ext uri="{BB962C8B-B14F-4D97-AF65-F5344CB8AC3E}">
        <p14:creationId xmlns:p14="http://schemas.microsoft.com/office/powerpoint/2010/main" val="242273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Confidential records, such as medical records and charts, must be destroyed so that they cannot be practicably reconstructed, according to NCAC.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paper records, shred and then recycle into waste paper, paper towels, etc., or pulp. To do this, you want to discard all documents and records into secure shredding/recycling bins. No paper should be thrown into garbage cans and you may want to consider the removal of garbage cans from records areas.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electronic records, you’ll want to destroy the data and then go so far as to destroy the media on which the data was stored.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You’ll also want to train everyone on the process; audit the process periodically (once a year, etc.) to make sure that standards are maintained.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14</a:t>
            </a:fld>
            <a:endParaRPr lang="en-US"/>
          </a:p>
        </p:txBody>
      </p:sp>
    </p:spTree>
    <p:extLst>
      <p:ext uri="{BB962C8B-B14F-4D97-AF65-F5344CB8AC3E}">
        <p14:creationId xmlns:p14="http://schemas.microsoft.com/office/powerpoint/2010/main" val="186389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highlight>
                  <a:srgbClr val="F5F5F5"/>
                </a:highlight>
                <a:latin typeface="Aptos" panose="020B0004020202020204" pitchFamily="34" charset="0"/>
              </a:rPr>
              <a:t>Remember: </a:t>
            </a:r>
            <a:r>
              <a:rPr lang="en-US" sz="1800" b="0" i="0" dirty="0">
                <a:solidFill>
                  <a:srgbClr val="444444"/>
                </a:solidFill>
                <a:effectLst/>
                <a:highlight>
                  <a:srgbClr val="F5F5F5"/>
                </a:highlight>
                <a:latin typeface="Aptos" panose="020B0004020202020204" pitchFamily="34" charset="0"/>
              </a:rPr>
              <a:t>​</a:t>
            </a:r>
            <a:r>
              <a:rPr lang="en-US" sz="1800" b="0" i="0" u="none" strike="noStrike" dirty="0">
                <a:solidFill>
                  <a:srgbClr val="000000"/>
                </a:solidFill>
                <a:effectLst/>
                <a:highlight>
                  <a:srgbClr val="F5F5F5"/>
                </a:highlight>
                <a:latin typeface="Lucida Sans" panose="020B0602030504020204" pitchFamily="34" charset="0"/>
              </a:rPr>
              <a:t>If there’s an ongoing audit, a public records request, a lawsuit, or even a "reasonably anticipated" lawsuit, you may be required to retain records, </a:t>
            </a:r>
            <a:r>
              <a:rPr lang="en-US" sz="1800" b="0" i="1" u="none" strike="noStrike" dirty="0">
                <a:solidFill>
                  <a:srgbClr val="000000"/>
                </a:solidFill>
                <a:effectLst/>
                <a:highlight>
                  <a:srgbClr val="F5F5F5"/>
                </a:highlight>
                <a:latin typeface="Lucida Sans" panose="020B0602030504020204" pitchFamily="34" charset="0"/>
              </a:rPr>
              <a:t>including the metadata</a:t>
            </a:r>
            <a:r>
              <a:rPr lang="en-US" sz="1800" b="0" i="0" u="none" strike="noStrike" dirty="0">
                <a:solidFill>
                  <a:srgbClr val="000000"/>
                </a:solidFill>
                <a:effectLst/>
                <a:highlight>
                  <a:srgbClr val="F5F5F5"/>
                </a:highlight>
                <a:latin typeface="Lucida Sans" panose="020B0602030504020204" pitchFamily="34" charset="0"/>
              </a:rPr>
              <a:t> associated with electronic records, EVEN IF THEY COULD BE DESTROYED LEGALLY UNDER THE RETENTION RULES</a:t>
            </a:r>
            <a:endParaRPr lang="en-US" b="0" i="0" dirty="0">
              <a:solidFill>
                <a:srgbClr val="444444"/>
              </a:solidFill>
              <a:effectLst/>
              <a:highlight>
                <a:srgbClr val="F5F5F5"/>
              </a:highligh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15</a:t>
            </a:fld>
            <a:endParaRPr lang="en-US"/>
          </a:p>
        </p:txBody>
      </p:sp>
    </p:spTree>
    <p:extLst>
      <p:ext uri="{BB962C8B-B14F-4D97-AF65-F5344CB8AC3E}">
        <p14:creationId xmlns:p14="http://schemas.microsoft.com/office/powerpoint/2010/main" val="417836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so far?</a:t>
            </a:r>
          </a:p>
        </p:txBody>
      </p:sp>
      <p:sp>
        <p:nvSpPr>
          <p:cNvPr id="4" name="Slide Number Placeholder 3"/>
          <p:cNvSpPr>
            <a:spLocks noGrp="1"/>
          </p:cNvSpPr>
          <p:nvPr>
            <p:ph type="sldNum" sz="quarter" idx="5"/>
          </p:nvPr>
        </p:nvSpPr>
        <p:spPr/>
        <p:txBody>
          <a:bodyPr/>
          <a:lstStyle/>
          <a:p>
            <a:fld id="{923EE6C9-BF48-4972-BF25-07F02644BADD}" type="slidenum">
              <a:rPr lang="en-US" smtClean="0"/>
              <a:t>16</a:t>
            </a:fld>
            <a:endParaRPr lang="en-US"/>
          </a:p>
        </p:txBody>
      </p:sp>
    </p:spTree>
    <p:extLst>
      <p:ext uri="{BB962C8B-B14F-4D97-AF65-F5344CB8AC3E}">
        <p14:creationId xmlns:p14="http://schemas.microsoft.com/office/powerpoint/2010/main" val="325500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Let’s continue our introduction to records management by covering some common terms you may encounter.</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17</a:t>
            </a:fld>
            <a:endParaRPr lang="en-US"/>
          </a:p>
        </p:txBody>
      </p:sp>
    </p:spTree>
    <p:extLst>
      <p:ext uri="{BB962C8B-B14F-4D97-AF65-F5344CB8AC3E}">
        <p14:creationId xmlns:p14="http://schemas.microsoft.com/office/powerpoint/2010/main" val="361194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Calibri" panose="020F0502020204030204" pitchFamily="34" charset="0"/>
              </a:rPr>
              <a:t>As we mentioned before, public records consist of records created during the transaction of public business. However, not all public records are necessarily created equal.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18</a:t>
            </a:fld>
            <a:endParaRPr lang="en-US"/>
          </a:p>
        </p:txBody>
      </p:sp>
    </p:spTree>
    <p:extLst>
      <p:ext uri="{BB962C8B-B14F-4D97-AF65-F5344CB8AC3E}">
        <p14:creationId xmlns:p14="http://schemas.microsoft.com/office/powerpoint/2010/main" val="317259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Typically, records fall into one of three categories: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Record Copies, Reference Copies, and Transitory Records.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19</a:t>
            </a:fld>
            <a:endParaRPr lang="en-US"/>
          </a:p>
        </p:txBody>
      </p:sp>
    </p:spTree>
    <p:extLst>
      <p:ext uri="{BB962C8B-B14F-4D97-AF65-F5344CB8AC3E}">
        <p14:creationId xmlns:p14="http://schemas.microsoft.com/office/powerpoint/2010/main" val="77988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Today’s workshop will have 5 sections: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Public Records Law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Records Management Vocabulary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Retention Schedules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Active Records Management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And Electronic Records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2</a:t>
            </a:fld>
            <a:endParaRPr lang="en-US"/>
          </a:p>
        </p:txBody>
      </p:sp>
    </p:spTree>
    <p:extLst>
      <p:ext uri="{BB962C8B-B14F-4D97-AF65-F5344CB8AC3E}">
        <p14:creationId xmlns:p14="http://schemas.microsoft.com/office/powerpoint/2010/main" val="298758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 Record Copy is the copy of a document, often the original, that is designated as the official copy for preservation.   This is the copy that must be kept in accordance with the retention and disposition schedule, so it is important to designate the record copy of a document and its custodian.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Reference Copies, on the other hand, are duplicates of the Record Copy. They are made or kept for easy access to the information they contain.  For example, if you print out an email, the email itself would be the record copy and the printout would be a reference copy.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Finally, Transitory Records are records that have little to no intrinsic or evidentiary value.   They are typically destroyed immediately or only kept for a short period of time.  Examples of transitory records include routing slips, transmittal sheets, catalogs, fax cover sheets, and drafts of other documents.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20</a:t>
            </a:fld>
            <a:endParaRPr lang="en-US"/>
          </a:p>
        </p:txBody>
      </p:sp>
    </p:spTree>
    <p:extLst>
      <p:ext uri="{BB962C8B-B14F-4D97-AF65-F5344CB8AC3E}">
        <p14:creationId xmlns:p14="http://schemas.microsoft.com/office/powerpoint/2010/main" val="286703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Essential records are another category that you may have heard used in conjunction with disaster preparation and response.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Essential records provide the agency with the information it needs to conduct business under abnormal conditions, and to resume more normal business after and event occurs. Keep in mind, that while all records are useful to the agency in some way; however, only a small percentage—typically </a:t>
            </a:r>
            <a:r>
              <a:rPr lang="en-US" sz="1100" i="1" kern="100" dirty="0">
                <a:effectLst/>
                <a:latin typeface="Calibri" panose="020F0502020204030204" pitchFamily="34" charset="0"/>
                <a:ea typeface="Aptos" panose="020B0004020202020204" pitchFamily="34" charset="0"/>
                <a:cs typeface="Times New Roman" panose="02020603050405020304" pitchFamily="18" charset="0"/>
              </a:rPr>
              <a:t>less than five percent</a:t>
            </a:r>
            <a:r>
              <a:rPr lang="en-US" sz="1100" kern="100" dirty="0">
                <a:effectLst/>
                <a:latin typeface="Calibri" panose="020F0502020204030204" pitchFamily="34" charset="0"/>
                <a:ea typeface="Aptos" panose="020B0004020202020204" pitchFamily="34" charset="0"/>
                <a:cs typeface="Times New Roman" panose="02020603050405020304" pitchFamily="18" charset="0"/>
              </a:rPr>
              <a:t>, government-wide—are </a:t>
            </a:r>
            <a:r>
              <a:rPr lang="en-US" sz="1100" i="1" kern="100" dirty="0">
                <a:effectLst/>
                <a:latin typeface="Calibri" panose="020F0502020204030204" pitchFamily="34" charset="0"/>
                <a:ea typeface="Aptos" panose="020B0004020202020204" pitchFamily="34" charset="0"/>
                <a:cs typeface="Times New Roman" panose="02020603050405020304" pitchFamily="18" charset="0"/>
              </a:rPr>
              <a:t>essential</a:t>
            </a: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Records are considered essential to your agency when they:​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Are necessary for emergency response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Are necessary to resume or continue operations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Protect the health, safety, property, and rights of citizens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Would require massive resources to reconstruct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Document the history of communities and families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100" dirty="0">
                <a:effectLst/>
                <a:latin typeface="Calibri" panose="020F0502020204030204" pitchFamily="34" charset="0"/>
                <a:ea typeface="Aptos" panose="020B0004020202020204" pitchFamily="34" charset="0"/>
              </a:rPr>
              <a:t>If you want to learn more about essential records, we offer a whole workshop on the subject.</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21</a:t>
            </a:fld>
            <a:endParaRPr lang="en-US"/>
          </a:p>
        </p:txBody>
      </p:sp>
    </p:spTree>
    <p:extLst>
      <p:ext uri="{BB962C8B-B14F-4D97-AF65-F5344CB8AC3E}">
        <p14:creationId xmlns:p14="http://schemas.microsoft.com/office/powerpoint/2010/main" val="2491761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You may have heard me mention Retention and Disposition Schedules when discussing record copies.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We’ll go into more detail in the next section, but for now just know that these schedules identify and describe an organization’s records and tell you...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what to keep and for how long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22</a:t>
            </a:fld>
            <a:endParaRPr lang="en-US"/>
          </a:p>
        </p:txBody>
      </p:sp>
    </p:spTree>
    <p:extLst>
      <p:ext uri="{BB962C8B-B14F-4D97-AF65-F5344CB8AC3E}">
        <p14:creationId xmlns:p14="http://schemas.microsoft.com/office/powerpoint/2010/main" val="335411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923EE6C9-BF48-4972-BF25-07F02644BADD}" type="slidenum">
              <a:rPr lang="en-US" smtClean="0"/>
              <a:t>23</a:t>
            </a:fld>
            <a:endParaRPr lang="en-US"/>
          </a:p>
        </p:txBody>
      </p:sp>
    </p:spTree>
    <p:extLst>
      <p:ext uri="{BB962C8B-B14F-4D97-AF65-F5344CB8AC3E}">
        <p14:creationId xmlns:p14="http://schemas.microsoft.com/office/powerpoint/2010/main" val="3589751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In this next section, we’re going to focus on retention and disposition schedules and show you how to find and navigate them.</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24</a:t>
            </a:fld>
            <a:endParaRPr lang="en-US"/>
          </a:p>
        </p:txBody>
      </p:sp>
    </p:spTree>
    <p:extLst>
      <p:ext uri="{BB962C8B-B14F-4D97-AF65-F5344CB8AC3E}">
        <p14:creationId xmlns:p14="http://schemas.microsoft.com/office/powerpoint/2010/main" val="2367557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Retention Schedules walk you through the lifecycle of the record. Typically, a record is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created,</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has</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 period of active use followed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by required retention,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then disposition.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25</a:t>
            </a:fld>
            <a:endParaRPr lang="en-US"/>
          </a:p>
        </p:txBody>
      </p:sp>
    </p:spTree>
    <p:extLst>
      <p:ext uri="{BB962C8B-B14F-4D97-AF65-F5344CB8AC3E}">
        <p14:creationId xmlns:p14="http://schemas.microsoft.com/office/powerpoint/2010/main" val="3073140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Calibri" panose="020F0502020204030204" pitchFamily="34" charset="0"/>
              </a:rPr>
              <a:t>The record’s final outcome is usually either destruction or permanent preservation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26</a:t>
            </a:fld>
            <a:endParaRPr lang="en-US"/>
          </a:p>
        </p:txBody>
      </p:sp>
    </p:spTree>
    <p:extLst>
      <p:ext uri="{BB962C8B-B14F-4D97-AF65-F5344CB8AC3E}">
        <p14:creationId xmlns:p14="http://schemas.microsoft.com/office/powerpoint/2010/main" val="3508086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Today, we are going to talk briefly about the two schedules that pertain to most local government agencies: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 General Records Schedule​</a:t>
            </a: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and</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Aft>
                <a:spcPts val="800"/>
              </a:spcAft>
              <a:buFont typeface="Arial" panose="020B0604020202020204" pitchFamily="34" charset="0"/>
              <a:buChar char="•"/>
            </a:pPr>
            <a:r>
              <a:rPr lang="en-US" sz="11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 Program Records Schedule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Aptos" panose="020B0004020202020204" pitchFamily="34" charset="0"/>
                <a:cs typeface="Times New Roman" panose="02020603050405020304" pitchFamily="18" charset="0"/>
              </a:rPr>
              <a:t>It is important to note that these schedules must be adopted by your governing board and a copy of the signature page sent to State Archives prior to any destruction taking place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27</a:t>
            </a:fld>
            <a:endParaRPr lang="en-US"/>
          </a:p>
        </p:txBody>
      </p:sp>
    </p:spTree>
    <p:extLst>
      <p:ext uri="{BB962C8B-B14F-4D97-AF65-F5344CB8AC3E}">
        <p14:creationId xmlns:p14="http://schemas.microsoft.com/office/powerpoint/2010/main" val="2996716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highlight>
                  <a:srgbClr val="F3F2F1"/>
                </a:highlight>
                <a:latin typeface="Arial" panose="020B0604020202020204" pitchFamily="34" charset="0"/>
              </a:rPr>
              <a:t>The General Records Schedule includes 9 standards that are universal to most agencies with items related to records from administration, budget, HR, legal, etc. </a:t>
            </a:r>
            <a:r>
              <a:rPr lang="en-US" sz="1800" b="0" i="0" dirty="0">
                <a:solidFill>
                  <a:srgbClr val="444444"/>
                </a:solidFill>
                <a:effectLst/>
                <a:highlight>
                  <a:srgbClr val="F3F2F1"/>
                </a:highlight>
                <a:latin typeface="Arial" panose="020B06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endParaRPr lang="en-US" sz="1800" b="0" i="0" u="none" strike="noStrike" dirty="0">
              <a:solidFill>
                <a:srgbClr val="000000"/>
              </a:solidFill>
              <a:effectLst/>
              <a:highlight>
                <a:srgbClr val="F3F2F1"/>
              </a:highlight>
              <a:latin typeface="Arial" panose="020B0604020202020204" pitchFamily="34" charset="0"/>
            </a:endParaRPr>
          </a:p>
          <a:p>
            <a:pPr algn="l" rtl="0" fontAlgn="base"/>
            <a:r>
              <a:rPr lang="en-US" sz="1800" b="0" i="0" u="none" strike="noStrike" dirty="0">
                <a:solidFill>
                  <a:srgbClr val="000000"/>
                </a:solidFill>
                <a:effectLst/>
                <a:highlight>
                  <a:srgbClr val="F3F2F1"/>
                </a:highlight>
                <a:latin typeface="Arial" panose="020B0604020202020204" pitchFamily="34" charset="0"/>
              </a:rPr>
              <a:t>I like to think of this as the base schedule. </a:t>
            </a:r>
            <a:endParaRPr lang="en-US" b="0" i="0" dirty="0">
              <a:solidFill>
                <a:srgbClr val="444444"/>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28</a:t>
            </a:fld>
            <a:endParaRPr lang="en-US"/>
          </a:p>
        </p:txBody>
      </p:sp>
    </p:spTree>
    <p:extLst>
      <p:ext uri="{BB962C8B-B14F-4D97-AF65-F5344CB8AC3E}">
        <p14:creationId xmlns:p14="http://schemas.microsoft.com/office/powerpoint/2010/main" val="1155186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highlight>
                  <a:srgbClr val="F3F2F1"/>
                </a:highlight>
                <a:latin typeface="Arial" panose="020B0604020202020204" pitchFamily="34" charset="0"/>
              </a:rPr>
              <a:t>The Program schedule builds off the first 9 standards of the General Records Schedule. </a:t>
            </a:r>
            <a:r>
              <a:rPr lang="en-US" sz="1800" b="0" i="0" dirty="0">
                <a:solidFill>
                  <a:srgbClr val="444444"/>
                </a:solidFill>
                <a:effectLst/>
                <a:highlight>
                  <a:srgbClr val="F3F2F1"/>
                </a:highlight>
                <a:latin typeface="Arial" panose="020B0604020202020204" pitchFamily="34" charset="0"/>
              </a:rPr>
              <a:t>​</a:t>
            </a:r>
            <a:r>
              <a:rPr lang="en-US" sz="1200" b="0" i="0" u="none" strike="noStrike" dirty="0">
                <a:solidFill>
                  <a:srgbClr val="444444"/>
                </a:solidFill>
                <a:effectLst/>
                <a:highlight>
                  <a:srgbClr val="F3F2F1"/>
                </a:highlight>
                <a:latin typeface="Calibri" panose="020F0502020204030204" pitchFamily="34" charset="0"/>
              </a:rPr>
              <a:t>For those of you who have been in local government for a while, it is a combination </a:t>
            </a:r>
            <a:r>
              <a:rPr lang="en-US" sz="1800" b="0" i="0" u="none" strike="noStrike" dirty="0">
                <a:solidFill>
                  <a:srgbClr val="000000"/>
                </a:solidFill>
                <a:effectLst/>
                <a:highlight>
                  <a:srgbClr val="F3F2F1"/>
                </a:highlight>
                <a:latin typeface="Arial" panose="020B0604020202020204" pitchFamily="34" charset="0"/>
              </a:rPr>
              <a:t>of the previous County and Municipal schedules with more specific standards like Code Enforcement, Parks and Rec, Public Utilities, and law enforcement records.</a:t>
            </a:r>
          </a:p>
          <a:p>
            <a:pPr algn="l" rtl="0" fontAlgn="base"/>
            <a:endParaRPr lang="en-US" sz="1800" b="0" i="0" u="none" strike="noStrike" dirty="0">
              <a:solidFill>
                <a:srgbClr val="000000"/>
              </a:solidFill>
              <a:effectLst/>
              <a:highlight>
                <a:srgbClr val="F3F2F1"/>
              </a:highlight>
              <a:latin typeface="Arial" panose="020B0604020202020204" pitchFamily="34" charset="0"/>
            </a:endParaRPr>
          </a:p>
          <a:p>
            <a:pPr algn="l" rtl="0" fontAlgn="base"/>
            <a:r>
              <a:rPr lang="en-US" b="0" i="0" u="none" strike="noStrike" dirty="0">
                <a:solidFill>
                  <a:srgbClr val="000000"/>
                </a:solidFill>
                <a:effectLst/>
                <a:latin typeface="Aptos" panose="020B0004020202020204" pitchFamily="34" charset="0"/>
              </a:rPr>
              <a:t>We encourage you to use the pdfs accessible on our webpage. You are certainly welcome to download and print, but today we plan to share the advantages of using the electronic version. So let’s take an in-depth look at how to find those pdfs</a:t>
            </a:r>
            <a:endParaRPr lang="en-US" b="0" i="0" dirty="0">
              <a:solidFill>
                <a:srgbClr val="444444"/>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29</a:t>
            </a:fld>
            <a:endParaRPr lang="en-US"/>
          </a:p>
        </p:txBody>
      </p:sp>
    </p:spTree>
    <p:extLst>
      <p:ext uri="{BB962C8B-B14F-4D97-AF65-F5344CB8AC3E}">
        <p14:creationId xmlns:p14="http://schemas.microsoft.com/office/powerpoint/2010/main" val="132961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Let’s start out with a quick overview of public records law in North Carolina.  </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3</a:t>
            </a:fld>
            <a:endParaRPr lang="en-US"/>
          </a:p>
        </p:txBody>
      </p:sp>
    </p:spTree>
    <p:extLst>
      <p:ext uri="{BB962C8B-B14F-4D97-AF65-F5344CB8AC3E}">
        <p14:creationId xmlns:p14="http://schemas.microsoft.com/office/powerpoint/2010/main" val="2723062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We’ll start at the State Archives home page. We’ll then navigate to the government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tab. This will open a drop down menu.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As far as I am aware, everyone here today works for some sort of local government, so we’ll then click on the local government tab in the drop down menu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30</a:t>
            </a:fld>
            <a:endParaRPr lang="en-US"/>
          </a:p>
        </p:txBody>
      </p:sp>
    </p:spTree>
    <p:extLst>
      <p:ext uri="{BB962C8B-B14F-4D97-AF65-F5344CB8AC3E}">
        <p14:creationId xmlns:p14="http://schemas.microsoft.com/office/powerpoint/2010/main" val="4152346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us to the local government landing page, which will look something like what you see on the on the screen now. From there, you will scroll down until you see…</a:t>
            </a:r>
          </a:p>
        </p:txBody>
      </p:sp>
      <p:sp>
        <p:nvSpPr>
          <p:cNvPr id="4" name="Slide Number Placeholder 3"/>
          <p:cNvSpPr>
            <a:spLocks noGrp="1"/>
          </p:cNvSpPr>
          <p:nvPr>
            <p:ph type="sldNum" sz="quarter" idx="5"/>
          </p:nvPr>
        </p:nvSpPr>
        <p:spPr/>
        <p:txBody>
          <a:bodyPr/>
          <a:lstStyle/>
          <a:p>
            <a:fld id="{2E5104F7-50B2-4A2C-BD98-6A7017BBDCA5}" type="slidenum">
              <a:rPr lang="en-US" smtClean="0"/>
              <a:t>31</a:t>
            </a:fld>
            <a:endParaRPr lang="en-US"/>
          </a:p>
        </p:txBody>
      </p:sp>
    </p:spTree>
    <p:extLst>
      <p:ext uri="{BB962C8B-B14F-4D97-AF65-F5344CB8AC3E}">
        <p14:creationId xmlns:p14="http://schemas.microsoft.com/office/powerpoint/2010/main" val="1278554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table with links to the records schedule. Here you can see the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General Records Schedule (which all local government employees will use) and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the program records schedule.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32</a:t>
            </a:fld>
            <a:endParaRPr lang="en-US"/>
          </a:p>
        </p:txBody>
      </p:sp>
    </p:spTree>
    <p:extLst>
      <p:ext uri="{BB962C8B-B14F-4D97-AF65-F5344CB8AC3E}">
        <p14:creationId xmlns:p14="http://schemas.microsoft.com/office/powerpoint/2010/main" val="4160365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click on the schedule you want to open, in this case the general records schedule, you will find yourself on a landing page like this one.  This is the page  that we recommend you bookmark as this will be where updates and potential amendments to the schedules will be posted. </a:t>
            </a:r>
          </a:p>
        </p:txBody>
      </p:sp>
      <p:sp>
        <p:nvSpPr>
          <p:cNvPr id="4" name="Slide Number Placeholder 3"/>
          <p:cNvSpPr>
            <a:spLocks noGrp="1"/>
          </p:cNvSpPr>
          <p:nvPr>
            <p:ph type="sldNum" sz="quarter" idx="5"/>
          </p:nvPr>
        </p:nvSpPr>
        <p:spPr/>
        <p:txBody>
          <a:bodyPr/>
          <a:lstStyle/>
          <a:p>
            <a:fld id="{2E5104F7-50B2-4A2C-BD98-6A7017BBDCA5}" type="slidenum">
              <a:rPr lang="en-US" smtClean="0"/>
              <a:t>33</a:t>
            </a:fld>
            <a:endParaRPr lang="en-US"/>
          </a:p>
        </p:txBody>
      </p:sp>
    </p:spTree>
    <p:extLst>
      <p:ext uri="{BB962C8B-B14F-4D97-AF65-F5344CB8AC3E}">
        <p14:creationId xmlns:p14="http://schemas.microsoft.com/office/powerpoint/2010/main" val="734910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 know which schedules are relevant to us and how to find them, let’s take a look at how to read a retention schedule. We’ll use the general records schedule for this exercise.</a:t>
            </a:r>
          </a:p>
        </p:txBody>
      </p:sp>
      <p:sp>
        <p:nvSpPr>
          <p:cNvPr id="4" name="Slide Number Placeholder 3"/>
          <p:cNvSpPr>
            <a:spLocks noGrp="1"/>
          </p:cNvSpPr>
          <p:nvPr>
            <p:ph type="sldNum" sz="quarter" idx="5"/>
          </p:nvPr>
        </p:nvSpPr>
        <p:spPr/>
        <p:txBody>
          <a:bodyPr/>
          <a:lstStyle/>
          <a:p>
            <a:fld id="{2E5104F7-50B2-4A2C-BD98-6A7017BBDCA5}" type="slidenum">
              <a:rPr lang="en-US" smtClean="0"/>
              <a:t>34</a:t>
            </a:fld>
            <a:endParaRPr lang="en-US"/>
          </a:p>
        </p:txBody>
      </p:sp>
    </p:spTree>
    <p:extLst>
      <p:ext uri="{BB962C8B-B14F-4D97-AF65-F5344CB8AC3E}">
        <p14:creationId xmlns:p14="http://schemas.microsoft.com/office/powerpoint/2010/main" val="1627529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444444"/>
                </a:solidFill>
                <a:effectLst/>
                <a:highlight>
                  <a:srgbClr val="F3F2F1"/>
                </a:highlight>
                <a:latin typeface="Arial" panose="020B0604020202020204" pitchFamily="34" charset="0"/>
              </a:rPr>
              <a:t>​</a:t>
            </a:r>
            <a:r>
              <a:rPr lang="en-US" sz="1800" dirty="0">
                <a:effectLst/>
                <a:latin typeface="Calibri" panose="020F0502020204030204" pitchFamily="34" charset="0"/>
                <a:ea typeface="Aptos" panose="020B0004020202020204" pitchFamily="34" charset="0"/>
              </a:rPr>
              <a:t>Here’s a page from Standard 4 of the General Schedule. It shows the typical table you’ll find on our retention schedules.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35</a:t>
            </a:fld>
            <a:endParaRPr lang="en-US"/>
          </a:p>
        </p:txBody>
      </p:sp>
    </p:spTree>
    <p:extLst>
      <p:ext uri="{BB962C8B-B14F-4D97-AF65-F5344CB8AC3E}">
        <p14:creationId xmlns:p14="http://schemas.microsoft.com/office/powerpoint/2010/main" val="571964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 Item Number is the identifying number assigned to each record type to be used for ease of reference.</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36</a:t>
            </a:fld>
            <a:endParaRPr lang="en-US"/>
          </a:p>
        </p:txBody>
      </p:sp>
    </p:spTree>
    <p:extLst>
      <p:ext uri="{BB962C8B-B14F-4D97-AF65-F5344CB8AC3E}">
        <p14:creationId xmlns:p14="http://schemas.microsoft.com/office/powerpoint/2010/main" val="3648672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dirty="0">
                <a:effectLst/>
                <a:latin typeface="Aptos" panose="020B0004020202020204" pitchFamily="34" charset="0"/>
                <a:ea typeface="Aptos" panose="020B0004020202020204" pitchFamily="34" charset="0"/>
                <a:cs typeface="Times New Roman" panose="02020603050405020304" pitchFamily="18" charset="0"/>
              </a:rPr>
              <a:t>The records series is a group of similar records that are arranged according to a filing system and that  are  related  as  the  result  of being  created, received, or  used  in  the  same activity. Here you will find both the name of the series as well as a brief description of the records typically found within that series</a:t>
            </a:r>
            <a:r>
              <a:rPr lang="en-US" sz="1200" b="0" i="0" dirty="0">
                <a:solidFill>
                  <a:srgbClr val="444444"/>
                </a:solidFill>
                <a:effectLst/>
                <a:highlight>
                  <a:srgbClr val="F3F2F1"/>
                </a:highlight>
                <a:latin typeface="Arial" panose="020B0604020202020204" pitchFamily="34" charset="0"/>
              </a:rPr>
              <a:t>​</a:t>
            </a:r>
            <a:endParaRPr lang="en-US" b="0" i="0" dirty="0">
              <a:solidFill>
                <a:srgbClr val="444444"/>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37</a:t>
            </a:fld>
            <a:endParaRPr lang="en-US"/>
          </a:p>
        </p:txBody>
      </p:sp>
    </p:spTree>
    <p:extLst>
      <p:ext uri="{BB962C8B-B14F-4D97-AF65-F5344CB8AC3E}">
        <p14:creationId xmlns:p14="http://schemas.microsoft.com/office/powerpoint/2010/main" val="525641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highlight>
                  <a:srgbClr val="F3F2F1"/>
                </a:highlight>
                <a:latin typeface="Calibri" panose="020F0502020204030204" pitchFamily="34" charset="0"/>
              </a:rPr>
              <a:t>We’re going to come back to the disposition instructions in a second and skip ahead to the citation section. This section references statutes, laws, and codes related to each type of record. </a:t>
            </a:r>
            <a:r>
              <a:rPr lang="en-US" sz="1800" b="1" i="0" u="none" strike="noStrike" dirty="0">
                <a:solidFill>
                  <a:srgbClr val="000000"/>
                </a:solidFill>
                <a:effectLst/>
                <a:highlight>
                  <a:srgbClr val="F3F2F1"/>
                </a:highlight>
                <a:latin typeface="Calibri" panose="020F0502020204030204" pitchFamily="34" charset="0"/>
              </a:rPr>
              <a:t>&lt;CLICK&gt; </a:t>
            </a:r>
            <a:r>
              <a:rPr lang="en-US" sz="1800" b="0" i="0" u="none" strike="noStrike" dirty="0">
                <a:solidFill>
                  <a:srgbClr val="000000"/>
                </a:solidFill>
                <a:effectLst/>
                <a:highlight>
                  <a:srgbClr val="F3F2F1"/>
                </a:highlight>
                <a:latin typeface="Calibri" panose="020F0502020204030204" pitchFamily="34" charset="0"/>
              </a:rPr>
              <a:t>t</a:t>
            </a:r>
            <a:r>
              <a:rPr lang="en-US" sz="1200" b="0" i="0" u="none" strike="noStrike" dirty="0">
                <a:solidFill>
                  <a:srgbClr val="000000"/>
                </a:solidFill>
                <a:effectLst/>
                <a:highlight>
                  <a:srgbClr val="F3F2F1"/>
                </a:highlight>
                <a:latin typeface="Calibri" panose="020F0502020204030204" pitchFamily="34" charset="0"/>
              </a:rPr>
              <a:t>he padlock icon you see under the item number is another way that we notate on the schedule that one or more records in this series may be confidential or may include confidential information.</a:t>
            </a:r>
            <a:r>
              <a:rPr lang="en-US" sz="1200" b="1" i="0" u="none" strike="noStrike" dirty="0">
                <a:solidFill>
                  <a:srgbClr val="000000"/>
                </a:solidFill>
                <a:effectLst/>
                <a:highlight>
                  <a:srgbClr val="F3F2F1"/>
                </a:highlight>
                <a:latin typeface="Calibri" panose="020F0502020204030204" pitchFamily="34" charset="0"/>
              </a:rPr>
              <a:t> </a:t>
            </a:r>
            <a:endParaRPr lang="en-US" b="0" i="0" dirty="0">
              <a:solidFill>
                <a:srgbClr val="444444"/>
              </a:solidFill>
              <a:effectLst/>
              <a:highlight>
                <a:srgbClr val="F3F2F1"/>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38</a:t>
            </a:fld>
            <a:endParaRPr lang="en-US"/>
          </a:p>
        </p:txBody>
      </p:sp>
    </p:spTree>
    <p:extLst>
      <p:ext uri="{BB962C8B-B14F-4D97-AF65-F5344CB8AC3E}">
        <p14:creationId xmlns:p14="http://schemas.microsoft.com/office/powerpoint/2010/main" val="1119813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highlight>
                  <a:srgbClr val="F3F2F1"/>
                </a:highlight>
                <a:latin typeface="Calibri" panose="020F0502020204030204" pitchFamily="34" charset="0"/>
              </a:rPr>
              <a:t>Finally, the Disposition Instructions provide the length of time you need to keep records before dispose of records.</a:t>
            </a:r>
            <a:r>
              <a:rPr lang="en-US" sz="1200" b="0" i="0" dirty="0">
                <a:solidFill>
                  <a:srgbClr val="444444"/>
                </a:solidFill>
                <a:effectLst/>
                <a:highlight>
                  <a:srgbClr val="F3F2F1"/>
                </a:highlight>
                <a:latin typeface="Arial" panose="020B0604020202020204" pitchFamily="34" charset="0"/>
              </a:rPr>
              <a:t>​</a:t>
            </a:r>
            <a:endParaRPr lang="en-US" b="0" i="0" dirty="0">
              <a:solidFill>
                <a:srgbClr val="444444"/>
              </a:solidFill>
              <a:effectLst/>
              <a:highlight>
                <a:srgbClr val="F3F2F1"/>
              </a:highligh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39</a:t>
            </a:fld>
            <a:endParaRPr lang="en-US"/>
          </a:p>
        </p:txBody>
      </p:sp>
    </p:spTree>
    <p:extLst>
      <p:ext uri="{BB962C8B-B14F-4D97-AF65-F5344CB8AC3E}">
        <p14:creationId xmlns:p14="http://schemas.microsoft.com/office/powerpoint/2010/main" val="122322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You may be sitting there thinking, “why do I need to know about public records law – just tell me what to do.”  </a:t>
            </a:r>
          </a:p>
          <a:p>
            <a:endParaRPr lang="en-US" b="0" i="0" u="none" strike="noStrike" dirty="0">
              <a:solidFill>
                <a:srgbClr val="000000"/>
              </a:solidFill>
              <a:effectLst/>
              <a:latin typeface="Calibri" panose="020F0502020204030204" pitchFamily="34" charset="0"/>
            </a:endParaRPr>
          </a:p>
          <a:p>
            <a:r>
              <a:rPr lang="en-US" b="0" i="0" u="none" strike="noStrike" dirty="0">
                <a:solidFill>
                  <a:srgbClr val="000000"/>
                </a:solidFill>
                <a:effectLst/>
                <a:latin typeface="Calibri" panose="020F0502020204030204" pitchFamily="34" charset="0"/>
              </a:rPr>
              <a:t>And we completely understand that, but a basic understanding of the laws in place can help you as you make decisions in your records management. </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4</a:t>
            </a:fld>
            <a:endParaRPr lang="en-US"/>
          </a:p>
        </p:txBody>
      </p:sp>
    </p:spTree>
    <p:extLst>
      <p:ext uri="{BB962C8B-B14F-4D97-AF65-F5344CB8AC3E}">
        <p14:creationId xmlns:p14="http://schemas.microsoft.com/office/powerpoint/2010/main" val="1144826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38" y="19050"/>
            <a:ext cx="7023100" cy="3951288"/>
          </a:xfrm>
        </p:spPr>
      </p:sp>
      <p:sp>
        <p:nvSpPr>
          <p:cNvPr id="3" name="Notes Placeholder 2"/>
          <p:cNvSpPr>
            <a:spLocks noGrp="1"/>
          </p:cNvSpPr>
          <p:nvPr>
            <p:ph type="body" idx="1"/>
          </p:nvPr>
        </p:nvSpPr>
        <p:spPr>
          <a:xfrm>
            <a:off x="38947" y="4135717"/>
            <a:ext cx="7062329" cy="3950970"/>
          </a:xfrm>
        </p:spPr>
        <p:txBody>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let’s talk about when retention starts. Different actions can start the retention period.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retention indicator, or what begins the retention should be clear for everyone in your office. And you should be consistent throughout your office and then proceed to records disposition at the appointed time whether that’s destruction or transferring the records.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1800" dirty="0">
                <a:effectLst/>
                <a:latin typeface="Aptos" panose="020B0004020202020204" pitchFamily="34" charset="0"/>
                <a:ea typeface="Aptos" panose="020B0004020202020204" pitchFamily="34" charset="0"/>
                <a:cs typeface="Times New Roman" panose="02020603050405020304" pitchFamily="18" charset="0"/>
              </a:rPr>
              <a:t>Because remember, if there is a public records request for a record still in your office (even if that record is eligible for destruction), you have to present the record. </a:t>
            </a:r>
            <a:endParaRPr lang="en-US" dirty="0"/>
          </a:p>
        </p:txBody>
      </p:sp>
    </p:spTree>
    <p:extLst>
      <p:ext uri="{BB962C8B-B14F-4D97-AF65-F5344CB8AC3E}">
        <p14:creationId xmlns:p14="http://schemas.microsoft.com/office/powerpoint/2010/main" val="2680999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Occasionally, in all of these schedules, you will see that this disposition section instructs you to destroy the records in office when the reference value ends. I wanted to bring this to your attention because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you can see that there is a blank that needs to be filled in.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Local government agencies must establish and enforce internal policies setting minimum retention periods for records with the disposition instruction “destroy when reference value ends.” Without the establishment of these policies, the office is not authorized by the Department of Natural and Cultural Resources to destroy these records.​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41</a:t>
            </a:fld>
            <a:endParaRPr lang="en-US"/>
          </a:p>
        </p:txBody>
      </p:sp>
    </p:spTree>
    <p:extLst>
      <p:ext uri="{BB962C8B-B14F-4D97-AF65-F5344CB8AC3E}">
        <p14:creationId xmlns:p14="http://schemas.microsoft.com/office/powerpoint/2010/main" val="1415524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the setting of those timeframes will be done prior to the adopting of the schedule by your governing body.  Each local schedule has a signature page like the one you see on the screen.  Legally, before any public record destruction can take place, you need to complete the signature page, gain approval of the governing body and have that approval noted in your minutes, and then send an electronic copy of the signature pages to a record analyst at State Archives. </a:t>
            </a:r>
          </a:p>
        </p:txBody>
      </p:sp>
      <p:sp>
        <p:nvSpPr>
          <p:cNvPr id="4" name="Slide Number Placeholder 3"/>
          <p:cNvSpPr>
            <a:spLocks noGrp="1"/>
          </p:cNvSpPr>
          <p:nvPr>
            <p:ph type="sldNum" sz="quarter" idx="5"/>
          </p:nvPr>
        </p:nvSpPr>
        <p:spPr/>
        <p:txBody>
          <a:bodyPr/>
          <a:lstStyle/>
          <a:p>
            <a:fld id="{2E5104F7-50B2-4A2C-BD98-6A7017BBDCA5}" type="slidenum">
              <a:rPr lang="en-US" smtClean="0"/>
              <a:t>42</a:t>
            </a:fld>
            <a:endParaRPr lang="en-US"/>
          </a:p>
        </p:txBody>
      </p:sp>
    </p:spTree>
    <p:extLst>
      <p:ext uri="{BB962C8B-B14F-4D97-AF65-F5344CB8AC3E}">
        <p14:creationId xmlns:p14="http://schemas.microsoft.com/office/powerpoint/2010/main" val="15288010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note, you can also search the retention schedules. They are all searchable pdfs.  Control f will open a search box on a pc and you can put in a keyword. </a:t>
            </a:r>
          </a:p>
        </p:txBody>
      </p:sp>
      <p:sp>
        <p:nvSpPr>
          <p:cNvPr id="4" name="Slide Number Placeholder 3"/>
          <p:cNvSpPr>
            <a:spLocks noGrp="1"/>
          </p:cNvSpPr>
          <p:nvPr>
            <p:ph type="sldNum" sz="quarter" idx="5"/>
          </p:nvPr>
        </p:nvSpPr>
        <p:spPr/>
        <p:txBody>
          <a:bodyPr/>
          <a:lstStyle/>
          <a:p>
            <a:fld id="{2E5104F7-50B2-4A2C-BD98-6A7017BBDCA5}" type="slidenum">
              <a:rPr lang="en-US" smtClean="0"/>
              <a:t>43</a:t>
            </a:fld>
            <a:endParaRPr lang="en-US"/>
          </a:p>
        </p:txBody>
      </p:sp>
    </p:spTree>
    <p:extLst>
      <p:ext uri="{BB962C8B-B14F-4D97-AF65-F5344CB8AC3E}">
        <p14:creationId xmlns:p14="http://schemas.microsoft.com/office/powerpoint/2010/main" val="2346283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(Pull up </a:t>
            </a:r>
            <a:r>
              <a:rPr lang="en-US" sz="1800" i="1"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https://archives.ncdcr.gov/government/local</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 and walk through the process of locating the record series on the appropriate schedule. Ask participants which schedule they think we should search in first, how best to navigate, what keywords to use, etc. Try to have the participants guide your search)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Asbestos Training – General Schedule 4.06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Pool Records – Program Schedule 14.05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44</a:t>
            </a:fld>
            <a:endParaRPr lang="en-US"/>
          </a:p>
        </p:txBody>
      </p:sp>
    </p:spTree>
    <p:extLst>
      <p:ext uri="{BB962C8B-B14F-4D97-AF65-F5344CB8AC3E}">
        <p14:creationId xmlns:p14="http://schemas.microsoft.com/office/powerpoint/2010/main" val="151674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Questions?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1200"/>
              </a:spcAft>
            </a:pP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(Break for 10-15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45</a:t>
            </a:fld>
            <a:endParaRPr lang="en-US"/>
          </a:p>
        </p:txBody>
      </p:sp>
    </p:spTree>
    <p:extLst>
      <p:ext uri="{BB962C8B-B14F-4D97-AF65-F5344CB8AC3E}">
        <p14:creationId xmlns:p14="http://schemas.microsoft.com/office/powerpoint/2010/main" val="2808044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Welcome back, everyone.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We've talked about public records law and our obligations as public employees and we’ve walked through the retention schedules that tell you what to keep and for how long. We’re going shift towards active records management now, and talk about strategies and best practices to help you can manage your digital and paper records and discourage proliferation.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46</a:t>
            </a:fld>
            <a:endParaRPr lang="en-US"/>
          </a:p>
        </p:txBody>
      </p:sp>
    </p:spTree>
    <p:extLst>
      <p:ext uri="{BB962C8B-B14F-4D97-AF65-F5344CB8AC3E}">
        <p14:creationId xmlns:p14="http://schemas.microsoft.com/office/powerpoint/2010/main" val="34554187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Avenir Next LT Pro" panose="020B0504020202020204" pitchFamily="34" charset="0"/>
              </a:rPr>
              <a:t>A big part of active records management is understanding what you have, where it’s stored, and how long you need to keep it. This section is applicable to both digital and analog records, and guidance specific to electronic records will be in our next/last section.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47</a:t>
            </a:fld>
            <a:endParaRPr lang="en-US"/>
          </a:p>
        </p:txBody>
      </p:sp>
    </p:spTree>
    <p:extLst>
      <p:ext uri="{BB962C8B-B14F-4D97-AF65-F5344CB8AC3E}">
        <p14:creationId xmlns:p14="http://schemas.microsoft.com/office/powerpoint/2010/main" val="4035987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Avenir Next LT Pro" panose="020B0504020202020204" pitchFamily="34" charset="0"/>
              </a:rPr>
              <a:t>A proliferation, or large number, of records is a problem in a lot agencies, especially when it comes to a duplicate records and records that are eligible for destruction. I think it’s more obvious with paper records, but it’s very much an issue with electronic records as well (think about all of the emails that we receive on a daily basis). </a:t>
            </a:r>
          </a:p>
          <a:p>
            <a:endParaRPr lang="en-US" sz="1800" b="0" i="0" dirty="0">
              <a:solidFill>
                <a:srgbClr val="000000"/>
              </a:solidFill>
              <a:effectLst/>
              <a:highlight>
                <a:srgbClr val="FFFFFF"/>
              </a:highlight>
              <a:latin typeface="Avenir Next LT Pro" panose="020B0504020202020204" pitchFamily="34" charset="0"/>
            </a:endParaRPr>
          </a:p>
          <a:p>
            <a:r>
              <a:rPr lang="en-US" sz="1800" b="0" i="0" dirty="0">
                <a:solidFill>
                  <a:srgbClr val="000000"/>
                </a:solidFill>
                <a:effectLst/>
                <a:highlight>
                  <a:srgbClr val="FFFFFF"/>
                </a:highlight>
                <a:latin typeface="Avenir Next LT Pro" panose="020B0504020202020204" pitchFamily="34" charset="0"/>
              </a:rPr>
              <a:t>In addition to storage concerns, it’s important to remember that if you receive a public records request for materials that COULD have been destroyed but weren’t, you are obligated to provide those records.</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48</a:t>
            </a:fld>
            <a:endParaRPr lang="en-US"/>
          </a:p>
        </p:txBody>
      </p:sp>
    </p:spTree>
    <p:extLst>
      <p:ext uri="{BB962C8B-B14F-4D97-AF65-F5344CB8AC3E}">
        <p14:creationId xmlns:p14="http://schemas.microsoft.com/office/powerpoint/2010/main" val="3276438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One major way to actively manage your records is to have an active and ongoing inventory.</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"Inventory" in this case is both an action and a tool and it becomes a resource pretty much as soon as you begin.  The process allows you to</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gather information on the usability of the files as they currently stand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Eliminate duplicates &amp; transitory records  (if you discover during your inventory that you have 8000 copies of the annual report it’s ok to pull those duplicates for destruction while you’re working)</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AND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Destroy records that have met retention/ are eligible for destructio</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49</a:t>
            </a:fld>
            <a:endParaRPr lang="en-US"/>
          </a:p>
        </p:txBody>
      </p:sp>
    </p:spTree>
    <p:extLst>
      <p:ext uri="{BB962C8B-B14F-4D97-AF65-F5344CB8AC3E}">
        <p14:creationId xmlns:p14="http://schemas.microsoft.com/office/powerpoint/2010/main" val="346932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But first things first, what exactly is a public record?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Well, in North Carolina, the definition of a public record can be found in General Statute 132-1. It defines a public record as any record,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regardless of format, that is created in the transaction of government business.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Calibri" panose="020F0502020204030204" pitchFamily="34" charset="0"/>
                <a:ea typeface="Aptos" panose="020B0004020202020204" pitchFamily="34" charset="0"/>
              </a:rPr>
              <a:t>This means that public records can be maps, text messages, documents, emails, photographs, videos, audio recordings, letters, and so much more </a:t>
            </a:r>
            <a:endParaRPr lang="en-US" b="1" dirty="0"/>
          </a:p>
        </p:txBody>
      </p:sp>
      <p:sp>
        <p:nvSpPr>
          <p:cNvPr id="4" name="Slide Number Placeholder 3"/>
          <p:cNvSpPr>
            <a:spLocks noGrp="1"/>
          </p:cNvSpPr>
          <p:nvPr>
            <p:ph type="sldNum" sz="quarter" idx="5"/>
          </p:nvPr>
        </p:nvSpPr>
        <p:spPr/>
        <p:txBody>
          <a:bodyPr/>
          <a:lstStyle/>
          <a:p>
            <a:fld id="{923EE6C9-BF48-4972-BF25-07F02644BADD}" type="slidenum">
              <a:rPr lang="en-US" smtClean="0"/>
              <a:t>5</a:t>
            </a:fld>
            <a:endParaRPr lang="en-US"/>
          </a:p>
        </p:txBody>
      </p:sp>
    </p:spTree>
    <p:extLst>
      <p:ext uri="{BB962C8B-B14F-4D97-AF65-F5344CB8AC3E}">
        <p14:creationId xmlns:p14="http://schemas.microsoft.com/office/powerpoint/2010/main" val="17477796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As for how to structure your inventory approach, that’s up to you! Consider both the scope and pace to make a plan that will work for you.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highlight>
                  <a:srgbClr val="FFFFFF"/>
                </a:highlight>
                <a:latin typeface="Calibri" panose="020F0502020204030204" pitchFamily="34" charset="0"/>
                <a:ea typeface="Aptos" panose="020B0004020202020204" pitchFamily="34" charset="0"/>
              </a:rPr>
              <a:t>Maybe you set aside a few days every week to work on the inventory. Maybe you tackle one floor at a time. You could start with your electronic files, or just paper. You could also do a record series at a time. Do what works for you, your goals, and your time restraints!</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50</a:t>
            </a:fld>
            <a:endParaRPr lang="en-US"/>
          </a:p>
        </p:txBody>
      </p:sp>
    </p:spTree>
    <p:extLst>
      <p:ext uri="{BB962C8B-B14F-4D97-AF65-F5344CB8AC3E}">
        <p14:creationId xmlns:p14="http://schemas.microsoft.com/office/powerpoint/2010/main" val="1696460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People often assume that to inventory, you must write down every single folder.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That’s not the case. Let’s walk you through our updated inventory document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Our team created this by fusing together the file plan, inventory, and destruction log into one super tool</a:t>
            </a:r>
            <a:endParaRPr lang="en-US" sz="1800" b="0" i="0" dirty="0">
              <a:solidFill>
                <a:srgbClr val="000000"/>
              </a:solidFill>
              <a:effectLst/>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51</a:t>
            </a:fld>
            <a:endParaRPr lang="en-US"/>
          </a:p>
        </p:txBody>
      </p:sp>
    </p:spTree>
    <p:extLst>
      <p:ext uri="{BB962C8B-B14F-4D97-AF65-F5344CB8AC3E}">
        <p14:creationId xmlns:p14="http://schemas.microsoft.com/office/powerpoint/2010/main" val="4263542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highlight>
                  <a:srgbClr val="FFFFFF"/>
                </a:highlight>
                <a:latin typeface="Calibri" panose="020F0502020204030204" pitchFamily="34" charset="0"/>
              </a:rPr>
              <a:t>I know this document can be hard to read I’m going to blow this up section by section. </a:t>
            </a:r>
          </a:p>
          <a:p>
            <a:pPr algn="l" rtl="0" fontAlgn="base">
              <a:buFont typeface="Arial" panose="020B0604020202020204" pitchFamily="34" charset="0"/>
              <a:buNone/>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Calibri" panose="020F0502020204030204" pitchFamily="34" charset="0"/>
              </a:rPr>
              <a:t>We’ll start over here </a:t>
            </a:r>
            <a:r>
              <a:rPr lang="en-US" sz="1800" b="1" i="0" dirty="0">
                <a:solidFill>
                  <a:srgbClr val="000000"/>
                </a:solidFill>
                <a:effectLst/>
                <a:highlight>
                  <a:srgbClr val="FFFFFF"/>
                </a:highlight>
                <a:latin typeface="Calibri" panose="020F0502020204030204" pitchFamily="34" charset="0"/>
              </a:rPr>
              <a:t>&lt;CLICK&gt; </a:t>
            </a:r>
            <a:r>
              <a:rPr lang="en-US" sz="1800" b="0" i="0" dirty="0">
                <a:solidFill>
                  <a:srgbClr val="000000"/>
                </a:solidFill>
                <a:effectLst/>
                <a:highlight>
                  <a:srgbClr val="FFFFFF"/>
                </a:highlight>
                <a:latin typeface="Calibri" panose="020F0502020204030204" pitchFamily="34" charset="0"/>
              </a:rPr>
              <a:t>with “Record location. This is a good point to bring it back to our earlier point that you generally do not need to document every folder, line by line. You can document groups of similar records as long as they are housed in the same location. For example, if I have an entire file cabinet of Policies and Procedures, I would use this line to inventory that group of records. For a digital example, we can look to my records. My department shares a folder named “Workshops” on a network drive. I could specify the location of that folder by copying the file path and pasting it into the inventory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solidFill>
                <a:srgbClr val="000000"/>
              </a:solidFill>
              <a:effectLst/>
              <a:highlight>
                <a:srgbClr val="FFFFFF"/>
              </a:highligh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highlight>
                  <a:srgbClr val="FFFFFF"/>
                </a:highlight>
                <a:latin typeface="Calibri" panose="020F0502020204030204" pitchFamily="34" charset="0"/>
              </a:rPr>
              <a:t>We understand that in your day-by-day in the office, you might not use the same terminology found in our retention schedules. So, in this column, you would enter a title that reflects how your team refers to this group of records.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solidFill>
                <a:srgbClr val="000000"/>
              </a:solidFill>
              <a:effectLst/>
              <a:highlight>
                <a:srgbClr val="FFFFFF"/>
              </a:highligh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highlight>
                  <a:srgbClr val="FFFFFF"/>
                </a:highlight>
                <a:latin typeface="Calibri" panose="020F0502020204030204" pitchFamily="34" charset="0"/>
              </a:rPr>
              <a:t>With “Description,” we want to include a brief overview to capture the purpose and use of the documents and observations on their arrangement/organization</a:t>
            </a:r>
            <a:endParaRPr lang="en-US" sz="180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52</a:t>
            </a:fld>
            <a:endParaRPr lang="en-US"/>
          </a:p>
        </p:txBody>
      </p:sp>
    </p:spTree>
    <p:extLst>
      <p:ext uri="{BB962C8B-B14F-4D97-AF65-F5344CB8AC3E}">
        <p14:creationId xmlns:p14="http://schemas.microsoft.com/office/powerpoint/2010/main" val="4143347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Here we document what type of copy we’re looking at. Record Copy, Reference Copy, Transitory Record, or Unknown  </a:t>
            </a:r>
          </a:p>
          <a:p>
            <a:pPr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Inclusive dates are the earliest and latest dates of the materials; approximate dates are fine for an initial inventory </a:t>
            </a:r>
          </a:p>
          <a:p>
            <a:pPr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An estimated volume works here. 7 drawers? 3 feet of folders? 6GB? </a:t>
            </a:r>
          </a:p>
          <a:p>
            <a:pPr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 Here we’d just indicate if a digital copy exists with a Yes/No </a:t>
            </a:r>
          </a:p>
          <a:p>
            <a:pPr algn="l" rtl="0" fontAlgn="base">
              <a:buFont typeface="Arial" panose="020B0604020202020204" pitchFamily="34" charset="0"/>
              <a:buNone/>
            </a:pPr>
            <a:endParaRPr lang="en-US" sz="1800" b="0" i="0" dirty="0">
              <a:solidFill>
                <a:srgbClr val="000000"/>
              </a:solidFill>
              <a:effectLst/>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53</a:t>
            </a:fld>
            <a:endParaRPr lang="en-US"/>
          </a:p>
        </p:txBody>
      </p:sp>
    </p:spTree>
    <p:extLst>
      <p:ext uri="{BB962C8B-B14F-4D97-AF65-F5344CB8AC3E}">
        <p14:creationId xmlns:p14="http://schemas.microsoft.com/office/powerpoint/2010/main" val="42131721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In this section we start to reconcile/connect how your agency refers to the records and how they’re classified on the appropriate retention schedule.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For example, earlier I referred to a digital folder titled, “Workshops.” That term is not how the retention schedule would refer to it but it works for our team.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But at this point, I’d find the appropriate record schedule and enter it </a:t>
            </a:r>
            <a:r>
              <a:rPr lang="en-US" sz="18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here.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I’d then find the item number and record series title and enter those details </a:t>
            </a:r>
            <a:r>
              <a:rPr lang="en-US" sz="18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here.  You may even find that your inventory includes multiple names for records that all match the same series on the retention schedule. documenting this in your inventory will make it easier to find and destroy the files that have met their retention.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And while the retention schedule is open to the series, you would want to write down the </a:t>
            </a:r>
            <a:r>
              <a:rPr lang="en-US" sz="18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disposition instructions…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And </a:t>
            </a:r>
            <a:r>
              <a:rPr lang="en-US" sz="1800" b="1"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any citation included on the retention schedule for that series</a:t>
            </a:r>
            <a:endParaRPr lang="en-US" sz="1800" b="0" i="0" dirty="0">
              <a:solidFill>
                <a:srgbClr val="000000"/>
              </a:solidFill>
              <a:effectLst/>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54</a:t>
            </a:fld>
            <a:endParaRPr lang="en-US"/>
          </a:p>
        </p:txBody>
      </p:sp>
    </p:spTree>
    <p:extLst>
      <p:ext uri="{BB962C8B-B14F-4D97-AF65-F5344CB8AC3E}">
        <p14:creationId xmlns:p14="http://schemas.microsoft.com/office/powerpoint/2010/main" val="379705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this is where you could begin to turn your inventory into a Destruction Log.</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Date Destroyed is the date of destruction.</a:t>
            </a: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Method of Destruction - Here you would note if the materials were shredded, burned, pulped, and turned into paper towels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And in this column we enter the name of the person who is authorizing the destruction. Sometimes this is the Clerk, the Records Liaison, the manager, or the person destroying the record.  It’s up to your agency to determine which individuals will authorize this step.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None/>
            </a:pPr>
            <a:endParaRPr lang="en-US" sz="1800" b="0" i="0" dirty="0">
              <a:solidFill>
                <a:srgbClr val="000000"/>
              </a:solidFill>
              <a:effectLst/>
              <a:highlight>
                <a:srgbClr val="FFFFFF"/>
              </a:highligh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55</a:t>
            </a:fld>
            <a:endParaRPr lang="en-US"/>
          </a:p>
        </p:txBody>
      </p:sp>
    </p:spTree>
    <p:extLst>
      <p:ext uri="{BB962C8B-B14F-4D97-AF65-F5344CB8AC3E}">
        <p14:creationId xmlns:p14="http://schemas.microsoft.com/office/powerpoint/2010/main" val="25954802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You heard me mention that this document can serve as your destruction log.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Maintaining a destructions log is a best practice required by law, and you’ve already set your agency up to document which records were destroyed, when they were destroyed, how they were destroyed, and who authorized their destruction. ​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highlight>
                  <a:srgbClr val="FFFFFF"/>
                </a:highlight>
                <a:latin typeface="Calibri" panose="020F0502020204030204" pitchFamily="34" charset="0"/>
                <a:ea typeface="Aptos" panose="020B0004020202020204" pitchFamily="34" charset="0"/>
              </a:rPr>
              <a:t>If you get a public records request for records that have been destroyed, you can back up their destruction with this log.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56</a:t>
            </a:fld>
            <a:endParaRPr lang="en-US"/>
          </a:p>
        </p:txBody>
      </p:sp>
    </p:spTree>
    <p:extLst>
      <p:ext uri="{BB962C8B-B14F-4D97-AF65-F5344CB8AC3E}">
        <p14:creationId xmlns:p14="http://schemas.microsoft.com/office/powerpoint/2010/main" val="3487231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Any questions about inventories and destructions logs?</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57</a:t>
            </a:fld>
            <a:endParaRPr lang="en-US"/>
          </a:p>
        </p:txBody>
      </p:sp>
    </p:spTree>
    <p:extLst>
      <p:ext uri="{BB962C8B-B14F-4D97-AF65-F5344CB8AC3E}">
        <p14:creationId xmlns:p14="http://schemas.microsoft.com/office/powerpoint/2010/main" val="16505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For our last section of this workshop, we’re going to focus specifically on electronic records. </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58</a:t>
            </a:fld>
            <a:endParaRPr lang="en-US"/>
          </a:p>
        </p:txBody>
      </p:sp>
    </p:spTree>
    <p:extLst>
      <p:ext uri="{BB962C8B-B14F-4D97-AF65-F5344CB8AC3E}">
        <p14:creationId xmlns:p14="http://schemas.microsoft.com/office/powerpoint/2010/main" val="606601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While records management considers all records regardless of format, there are some unique considerations for electronic files due to their digital nature.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It’s important to note that YOU are the one responsible for ensuring that your electronic files are managed properly and in accordance with records retention schedules.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59</a:t>
            </a:fld>
            <a:endParaRPr lang="en-US"/>
          </a:p>
        </p:txBody>
      </p:sp>
    </p:spTree>
    <p:extLst>
      <p:ext uri="{BB962C8B-B14F-4D97-AF65-F5344CB8AC3E}">
        <p14:creationId xmlns:p14="http://schemas.microsoft.com/office/powerpoint/2010/main" val="90309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It is also important to note that the law makes no distinction between personal and private devices.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highlight>
                  <a:srgbClr val="FFFFFF"/>
                </a:highlight>
                <a:latin typeface="Calibri" panose="020F0502020204030204" pitchFamily="34" charset="0"/>
                <a:ea typeface="Aptos" panose="020B0004020202020204" pitchFamily="34" charset="0"/>
              </a:rPr>
              <a:t>So, if you are conducting government business on your personal device, you are still creating public records and they are still subject to public records requests. It’s best to use work-issued devices or accounts whenever possible to help keep work and personal matters separate</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6</a:t>
            </a:fld>
            <a:endParaRPr lang="en-US"/>
          </a:p>
        </p:txBody>
      </p:sp>
    </p:spTree>
    <p:extLst>
      <p:ext uri="{BB962C8B-B14F-4D97-AF65-F5344CB8AC3E}">
        <p14:creationId xmlns:p14="http://schemas.microsoft.com/office/powerpoint/2010/main" val="24038314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highlight>
                  <a:srgbClr val="FFFFFF"/>
                </a:highlight>
                <a:latin typeface="Calibri" panose="020F0502020204030204" pitchFamily="34" charset="0"/>
              </a:rPr>
              <a:t>You want to make sure that you are creating trustworthy electronic records. This means that the records are created during the course of normal business, as part of established office procedures, using policies and procedures for system development, maintenance, and use, and that the records have proper audit trails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highlight>
                <a:srgbClr val="FFFFFF"/>
              </a:highligh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60</a:t>
            </a:fld>
            <a:endParaRPr lang="en-US"/>
          </a:p>
        </p:txBody>
      </p:sp>
    </p:spTree>
    <p:extLst>
      <p:ext uri="{BB962C8B-B14F-4D97-AF65-F5344CB8AC3E}">
        <p14:creationId xmlns:p14="http://schemas.microsoft.com/office/powerpoint/2010/main" val="3726311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highlight>
                  <a:srgbClr val="F3F2F1"/>
                </a:highlight>
                <a:latin typeface="+mn-lt"/>
              </a:rPr>
              <a:t>One way to ensure that you are creating trustworthy electronic records is through the creation of and adherence to an electronic records policy. </a:t>
            </a:r>
            <a:r>
              <a:rPr lang="en-US" sz="1800" i="0" dirty="0">
                <a:effectLst/>
                <a:latin typeface="+mn-lt"/>
                <a:ea typeface="Aptos" panose="020B0004020202020204" pitchFamily="34" charset="0"/>
                <a:cs typeface="Times New Roman" panose="02020603050405020304" pitchFamily="18" charset="0"/>
              </a:rPr>
              <a:t>We have an excellent resource/sample policy on our website to support your work in managing trustworthy electronic records. You can adapt any language and format from the sample document, and we’re here to help provide guidance/feedback on your policy. </a:t>
            </a:r>
          </a:p>
          <a:p>
            <a:pPr algn="l" rtl="0" fontAlgn="base"/>
            <a:endParaRPr lang="en-US" sz="1800" i="0" dirty="0">
              <a:effectLst/>
              <a:latin typeface="+mn-lt"/>
              <a:ea typeface="Aptos" panose="020B0004020202020204" pitchFamily="34" charset="0"/>
              <a:cs typeface="Times New Roman" panose="02020603050405020304" pitchFamily="18" charset="0"/>
            </a:endParaRPr>
          </a:p>
          <a:p>
            <a:pPr algn="l" rtl="0" fontAlgn="base"/>
            <a:r>
              <a:rPr lang="en-US" sz="1800" i="0" dirty="0">
                <a:effectLst/>
                <a:latin typeface="+mn-lt"/>
                <a:ea typeface="Aptos" panose="020B0004020202020204" pitchFamily="34" charset="0"/>
                <a:cs typeface="Times New Roman" panose="02020603050405020304" pitchFamily="18" charset="0"/>
              </a:rPr>
              <a:t>It is important to note that if you plan to scan records and destroy the original paper copy, you must have an electronic records policy in place and that policy must be approved by State Archives. Please feel free to reach out to analyst for more information about this process. </a:t>
            </a:r>
          </a:p>
          <a:p>
            <a:pPr algn="l" rtl="0" fontAlgn="base"/>
            <a:endParaRPr lang="en-US" b="0" i="0" dirty="0">
              <a:solidFill>
                <a:srgbClr val="444444"/>
              </a:solidFill>
              <a:effectLst/>
              <a:highlight>
                <a:srgbClr val="F3F2F1"/>
              </a:highligh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highlight>
                  <a:srgbClr val="FFFFFF"/>
                </a:highlight>
                <a:latin typeface="Calibri" panose="020F0502020204030204" pitchFamily="34" charset="0"/>
              </a:rPr>
              <a:t>For today, we’ll focus on…</a:t>
            </a:r>
            <a:endParaRPr lang="en-US" b="0" i="0" dirty="0">
              <a:solidFill>
                <a:srgbClr val="444444"/>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61</a:t>
            </a:fld>
            <a:endParaRPr lang="en-US"/>
          </a:p>
        </p:txBody>
      </p:sp>
    </p:spTree>
    <p:extLst>
      <p:ext uri="{BB962C8B-B14F-4D97-AF65-F5344CB8AC3E}">
        <p14:creationId xmlns:p14="http://schemas.microsoft.com/office/powerpoint/2010/main" val="31388461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 few tips to help effectively manage your electronic records, including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for implementing consistent file naming,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logical file organization,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and appropriate use of electronic storage.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62</a:t>
            </a:fld>
            <a:endParaRPr lang="en-US"/>
          </a:p>
        </p:txBody>
      </p:sp>
    </p:spTree>
    <p:extLst>
      <p:ext uri="{BB962C8B-B14F-4D97-AF65-F5344CB8AC3E}">
        <p14:creationId xmlns:p14="http://schemas.microsoft.com/office/powerpoint/2010/main" val="1955037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By using descriptive and consistent naming conventions for your electronic files...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63</a:t>
            </a:fld>
            <a:endParaRPr lang="en-US"/>
          </a:p>
        </p:txBody>
      </p:sp>
    </p:spTree>
    <p:extLst>
      <p:ext uri="{BB962C8B-B14F-4D97-AF65-F5344CB8AC3E}">
        <p14:creationId xmlns:p14="http://schemas.microsoft.com/office/powerpoint/2010/main" val="41567669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...you can more easily identify your documents and their contents without having to open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Since it’s very easy to unintentionally modify digital files, reopening an inactive record might make it active again, which could impact its retention period.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64</a:t>
            </a:fld>
            <a:endParaRPr lang="en-US"/>
          </a:p>
        </p:txBody>
      </p:sp>
    </p:spTree>
    <p:extLst>
      <p:ext uri="{BB962C8B-B14F-4D97-AF65-F5344CB8AC3E}">
        <p14:creationId xmlns:p14="http://schemas.microsoft.com/office/powerpoint/2010/main" val="868898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It is best practice to incorporate the following elements within a file name: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 title that succinctly describes the document’s content,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The date of creation or modification,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And a version or draft number.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Calibri" panose="020F0502020204030204" pitchFamily="34" charset="0"/>
                <a:ea typeface="Aptos" panose="020B0004020202020204" pitchFamily="34" charset="0"/>
              </a:rPr>
              <a:t>When naming a file, you should ask yourself: would a future colleague be able to determine what this document is based off the filename alone?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65</a:t>
            </a:fld>
            <a:endParaRPr lang="en-US"/>
          </a:p>
        </p:txBody>
      </p:sp>
    </p:spTree>
    <p:extLst>
      <p:ext uri="{BB962C8B-B14F-4D97-AF65-F5344CB8AC3E}">
        <p14:creationId xmlns:p14="http://schemas.microsoft.com/office/powerpoint/2010/main" val="3731739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You should also avoid using special characters as they can increase the chance of the computer misreading the file. Spaces within filenames can also cause issues.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Use underscores and dashes instead! For readability you can also try camel case, where you capitalize the first letter of every word.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66</a:t>
            </a:fld>
            <a:endParaRPr lang="en-US"/>
          </a:p>
        </p:txBody>
      </p:sp>
    </p:spTree>
    <p:extLst>
      <p:ext uri="{BB962C8B-B14F-4D97-AF65-F5344CB8AC3E}">
        <p14:creationId xmlns:p14="http://schemas.microsoft.com/office/powerpoint/2010/main" val="3917338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Additionally, logical organization of folders and files can make it much easier to locate records.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Don’t rely on the search function! That only works if you remember what you named the file in the first place.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Calibri" panose="020F0502020204030204" pitchFamily="34" charset="0"/>
                <a:ea typeface="Aptos" panose="020B0004020202020204" pitchFamily="34" charset="0"/>
              </a:rPr>
              <a:t>Again, consider future colleagues when setting up a file system, especially on a shared drive.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67</a:t>
            </a:fld>
            <a:endParaRPr lang="en-US"/>
          </a:p>
        </p:txBody>
      </p:sp>
    </p:spTree>
    <p:extLst>
      <p:ext uri="{BB962C8B-B14F-4D97-AF65-F5344CB8AC3E}">
        <p14:creationId xmlns:p14="http://schemas.microsoft.com/office/powerpoint/2010/main" val="20445997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You do want to avoid deeply-nested folder hierarchies, however, as they increase the chances of misplacing and unnecessarily duplicating files.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68</a:t>
            </a:fld>
            <a:endParaRPr lang="en-US"/>
          </a:p>
        </p:txBody>
      </p:sp>
    </p:spTree>
    <p:extLst>
      <p:ext uri="{BB962C8B-B14F-4D97-AF65-F5344CB8AC3E}">
        <p14:creationId xmlns:p14="http://schemas.microsoft.com/office/powerpoint/2010/main" val="6690756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dirty="0">
                <a:effectLst/>
                <a:highlight>
                  <a:srgbClr val="FFFFFF"/>
                </a:highlight>
                <a:latin typeface="Calibri" panose="020F0502020204030204" pitchFamily="34" charset="0"/>
                <a:ea typeface="Aptos" panose="020B0004020202020204" pitchFamily="34" charset="0"/>
              </a:rPr>
              <a:t>Lengthy file paths </a:t>
            </a:r>
            <a:r>
              <a:rPr lang="en-US" sz="1800" b="1" dirty="0">
                <a:effectLst/>
                <a:highlight>
                  <a:srgbClr val="FFFFFF"/>
                </a:highlight>
                <a:latin typeface="Calibri" panose="020F0502020204030204" pitchFamily="34" charset="0"/>
                <a:ea typeface="Aptos" panose="020B0004020202020204" pitchFamily="34" charset="0"/>
              </a:rPr>
              <a:t>&lt;CLICK&gt;</a:t>
            </a:r>
            <a:r>
              <a:rPr lang="en-US" sz="1800" dirty="0">
                <a:effectLst/>
                <a:highlight>
                  <a:srgbClr val="FFFFFF"/>
                </a:highlight>
                <a:latin typeface="Calibri" panose="020F0502020204030204" pitchFamily="34" charset="0"/>
                <a:ea typeface="Aptos" panose="020B0004020202020204" pitchFamily="34" charset="0"/>
              </a:rPr>
              <a:t> may cause technical issues as well. </a:t>
            </a:r>
            <a:r>
              <a:rPr lang="en-US" sz="1800" dirty="0">
                <a:effectLst/>
                <a:latin typeface="Calibri" panose="020F0502020204030204" pitchFamily="34" charset="0"/>
                <a:ea typeface="Aptos" panose="020B0004020202020204" pitchFamily="34" charset="0"/>
              </a:rPr>
              <a:t>Oftentimes this won’t be apparent until you try to migrate files.</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69</a:t>
            </a:fld>
            <a:endParaRPr lang="en-US"/>
          </a:p>
        </p:txBody>
      </p:sp>
    </p:spTree>
    <p:extLst>
      <p:ext uri="{BB962C8B-B14F-4D97-AF65-F5344CB8AC3E}">
        <p14:creationId xmlns:p14="http://schemas.microsoft.com/office/powerpoint/2010/main" val="339203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Which brings us to G.S. 132-6, the statute that outlines your responsibilities for public records requests. According to this statute, records requests must be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answered at reasonable times, which means that you aren’t going to need to come into the office at 3am.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However, they must also be answered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as promptly as possible.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7</a:t>
            </a:fld>
            <a:endParaRPr lang="en-US"/>
          </a:p>
        </p:txBody>
      </p:sp>
    </p:spTree>
    <p:extLst>
      <p:ext uri="{BB962C8B-B14F-4D97-AF65-F5344CB8AC3E}">
        <p14:creationId xmlns:p14="http://schemas.microsoft.com/office/powerpoint/2010/main" val="1691985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Calibri" panose="020F0502020204030204" pitchFamily="34" charset="0"/>
              </a:rPr>
              <a:t>Lastly, you want to make sure that you are saving your files </a:t>
            </a:r>
            <a:r>
              <a:rPr lang="en-US" sz="1800" b="1" i="0" dirty="0">
                <a:solidFill>
                  <a:srgbClr val="000000"/>
                </a:solidFill>
                <a:effectLst/>
                <a:highlight>
                  <a:srgbClr val="FFFFFF"/>
                </a:highlight>
                <a:latin typeface="Calibri" panose="020F0502020204030204" pitchFamily="34" charset="0"/>
              </a:rPr>
              <a:t>&lt;CLICK&gt;</a:t>
            </a:r>
            <a:r>
              <a:rPr lang="en-US" sz="1800" b="0" i="0" dirty="0">
                <a:solidFill>
                  <a:srgbClr val="000000"/>
                </a:solidFill>
                <a:effectLst/>
                <a:highlight>
                  <a:srgbClr val="FFFFFF"/>
                </a:highlight>
                <a:latin typeface="Calibri" panose="020F0502020204030204" pitchFamily="34" charset="0"/>
              </a:rPr>
              <a:t> to the appropriate location. </a:t>
            </a:r>
            <a:endParaRPr lang="en-US" dirty="0"/>
          </a:p>
        </p:txBody>
      </p:sp>
      <p:sp>
        <p:nvSpPr>
          <p:cNvPr id="4" name="Slide Number Placeholder 3"/>
          <p:cNvSpPr>
            <a:spLocks noGrp="1"/>
          </p:cNvSpPr>
          <p:nvPr>
            <p:ph type="sldNum" sz="quarter" idx="5"/>
          </p:nvPr>
        </p:nvSpPr>
        <p:spPr/>
        <p:txBody>
          <a:bodyPr/>
          <a:lstStyle/>
          <a:p>
            <a:fld id="{2E5104F7-50B2-4A2C-BD98-6A7017BBDCA5}" type="slidenum">
              <a:rPr lang="en-US" smtClean="0"/>
              <a:t>70</a:t>
            </a:fld>
            <a:endParaRPr lang="en-US"/>
          </a:p>
        </p:txBody>
      </p:sp>
    </p:spTree>
    <p:extLst>
      <p:ext uri="{BB962C8B-B14F-4D97-AF65-F5344CB8AC3E}">
        <p14:creationId xmlns:p14="http://schemas.microsoft.com/office/powerpoint/2010/main" val="2421994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Most organizations offer shared storage that allow for multiple users to access simultaneously. These shared environments can be restricted to specific groups or made available to the entire organization.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You should consider who does and does not need access to a particular document when selecting its storage.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71</a:t>
            </a:fld>
            <a:endParaRPr lang="en-US"/>
          </a:p>
        </p:txBody>
      </p:sp>
    </p:spTree>
    <p:extLst>
      <p:ext uri="{BB962C8B-B14F-4D97-AF65-F5344CB8AC3E}">
        <p14:creationId xmlns:p14="http://schemas.microsoft.com/office/powerpoint/2010/main" val="8120592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 draft of a document that’s not ready for sharing might be best on your personal drive so that it doesn’t clutter a shared space.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Documents related to a project within a specific workgroup might not need to be accessible to everyone in the organization, and so would best be stored on the workgroup's drive.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However, projects spanning several workgroups might need to be in organization-wide shared storage.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72</a:t>
            </a:fld>
            <a:endParaRPr lang="en-US"/>
          </a:p>
        </p:txBody>
      </p:sp>
    </p:spTree>
    <p:extLst>
      <p:ext uri="{BB962C8B-B14F-4D97-AF65-F5344CB8AC3E}">
        <p14:creationId xmlns:p14="http://schemas.microsoft.com/office/powerpoint/2010/main" val="42097719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highlight>
                  <a:srgbClr val="F3F2F1"/>
                </a:highlight>
                <a:latin typeface="Arial" panose="020B0604020202020204" pitchFamily="34" charset="0"/>
              </a:rPr>
              <a:t>One final thing to remember with electronic records is that you must always plan for sustainability – both internally and with vendor records. Never trust claims from vendors that you won’t have to actively manage records over time. Recognize that hardware and software are going to change, and make sure that you have a way to get your records out of proprietary or vendor-based systems.</a:t>
            </a:r>
            <a:r>
              <a:rPr lang="en-US" sz="1800" b="0" i="0" dirty="0">
                <a:solidFill>
                  <a:srgbClr val="444444"/>
                </a:solidFill>
                <a:effectLst/>
                <a:highlight>
                  <a:srgbClr val="F3F2F1"/>
                </a:highlight>
                <a:latin typeface="Arial" panose="020B0604020202020204" pitchFamily="34" charset="0"/>
              </a:rPr>
              <a:t>​</a:t>
            </a:r>
            <a:endParaRPr lang="en-US" b="0" i="0" dirty="0">
              <a:solidFill>
                <a:srgbClr val="444444"/>
              </a:solidFill>
              <a:effectLst/>
              <a:highlight>
                <a:srgbClr val="F3F2F1"/>
              </a:highlight>
              <a:latin typeface="Calibri" panose="020F0502020204030204" pitchFamily="34" charset="0"/>
            </a:endParaRPr>
          </a:p>
          <a:p>
            <a:pPr algn="l" rtl="0" fontAlgn="base">
              <a:buFont typeface="Arial" panose="020B0604020202020204" pitchFamily="34" charset="0"/>
              <a:buChar char="•"/>
            </a:pPr>
            <a:endParaRPr lang="en-US" sz="1800" b="0" i="0" dirty="0">
              <a:solidFill>
                <a:srgbClr val="444444"/>
              </a:solidFill>
              <a:effectLst/>
              <a:highlight>
                <a:srgbClr val="F3F2F1"/>
              </a:highlight>
              <a:latin typeface="Arial" panose="020B0604020202020204" pitchFamily="34" charset="0"/>
            </a:endParaRPr>
          </a:p>
          <a:p>
            <a:pPr algn="l" rtl="0" fontAlgn="base"/>
            <a:r>
              <a:rPr lang="en-US" sz="1800" b="0" i="0" u="none" strike="noStrike" dirty="0">
                <a:solidFill>
                  <a:srgbClr val="000000"/>
                </a:solidFill>
                <a:effectLst/>
                <a:highlight>
                  <a:srgbClr val="F3F2F1"/>
                </a:highlight>
                <a:latin typeface="Arial" panose="020B0604020202020204" pitchFamily="34" charset="0"/>
              </a:rPr>
              <a:t>Who has a PC or laptop without a CD Drive?</a:t>
            </a:r>
            <a:r>
              <a:rPr lang="en-US" sz="1800" b="0" i="0" dirty="0">
                <a:solidFill>
                  <a:srgbClr val="444444"/>
                </a:solidFill>
                <a:effectLst/>
                <a:highlight>
                  <a:srgbClr val="F3F2F1"/>
                </a:highlight>
                <a:latin typeface="Arial" panose="020B0604020202020204" pitchFamily="34" charset="0"/>
              </a:rPr>
              <a:t>​</a:t>
            </a:r>
            <a:r>
              <a:rPr lang="en-US" sz="1200" b="0" i="0" u="none" strike="noStrike" dirty="0">
                <a:solidFill>
                  <a:srgbClr val="444444"/>
                </a:solidFill>
                <a:effectLst/>
                <a:highlight>
                  <a:srgbClr val="F3F2F1"/>
                </a:highlight>
                <a:latin typeface="Calibri" panose="020F0502020204030204" pitchFamily="34" charset="0"/>
              </a:rPr>
              <a:t> And </a:t>
            </a:r>
            <a:r>
              <a:rPr lang="en-US" sz="1800" b="0" i="0" u="none" strike="noStrike" dirty="0">
                <a:solidFill>
                  <a:srgbClr val="000000"/>
                </a:solidFill>
                <a:effectLst/>
                <a:highlight>
                  <a:srgbClr val="F3F2F1"/>
                </a:highlight>
                <a:latin typeface="Arial" panose="020B0604020202020204" pitchFamily="34" charset="0"/>
              </a:rPr>
              <a:t>Who remembers Lotus 1-2-3 and WordStar?  </a:t>
            </a:r>
            <a:r>
              <a:rPr lang="en-US" sz="1800" b="0" i="0" dirty="0">
                <a:solidFill>
                  <a:srgbClr val="444444"/>
                </a:solidFill>
                <a:effectLst/>
                <a:highlight>
                  <a:srgbClr val="F3F2F1"/>
                </a:highlight>
                <a:latin typeface="Arial" panose="020B0604020202020204" pitchFamily="34" charset="0"/>
              </a:rPr>
              <a:t>​</a:t>
            </a:r>
          </a:p>
          <a:p>
            <a:pPr algn="l" rtl="0" fontAlgn="base"/>
            <a:endParaRPr lang="en-US" b="0" i="0" dirty="0">
              <a:solidFill>
                <a:srgbClr val="444444"/>
              </a:solidFill>
              <a:effectLst/>
              <a:highlight>
                <a:srgbClr val="F3F2F1"/>
              </a:highlight>
              <a:latin typeface="Calibri" panose="020F0502020204030204" pitchFamily="34" charset="0"/>
            </a:endParaRPr>
          </a:p>
          <a:p>
            <a:pPr algn="l" rtl="0" fontAlgn="base"/>
            <a:r>
              <a:rPr lang="en-US" sz="1800" b="0" i="0" u="none" strike="noStrike" dirty="0">
                <a:solidFill>
                  <a:srgbClr val="000000"/>
                </a:solidFill>
                <a:effectLst/>
                <a:highlight>
                  <a:srgbClr val="F3F2F1"/>
                </a:highlight>
                <a:latin typeface="Arial" panose="020B0604020202020204" pitchFamily="34" charset="0"/>
              </a:rPr>
              <a:t>Finally, active management also means checking on these files periodically to make sure that they are still accessible – that all of the technology required to read that file is still working properly, and the media on which the files are stored is still readable.</a:t>
            </a:r>
            <a:r>
              <a:rPr lang="en-US" sz="1800" b="0" i="0" dirty="0">
                <a:solidFill>
                  <a:srgbClr val="444444"/>
                </a:solidFill>
                <a:effectLst/>
                <a:highlight>
                  <a:srgbClr val="F3F2F1"/>
                </a:highlight>
                <a:latin typeface="Arial" panose="020B0604020202020204" pitchFamily="34" charset="0"/>
              </a:rPr>
              <a:t>​</a:t>
            </a:r>
            <a:endParaRPr lang="en-US" b="0" i="0" dirty="0">
              <a:solidFill>
                <a:srgbClr val="444444"/>
              </a:solidFill>
              <a:effectLst/>
              <a:highlight>
                <a:srgbClr val="F3F2F1"/>
              </a:highligh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73</a:t>
            </a:fld>
            <a:endParaRPr lang="en-US"/>
          </a:p>
        </p:txBody>
      </p:sp>
    </p:spTree>
    <p:extLst>
      <p:ext uri="{BB962C8B-B14F-4D97-AF65-F5344CB8AC3E}">
        <p14:creationId xmlns:p14="http://schemas.microsoft.com/office/powerpoint/2010/main" val="14174379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In review, to help you effectively manage your electronic files, you should: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Consistently follow file naming best practices,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Organize folders logically,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save files to the appropriate location for their purpose, use, and intended access to others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 </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and plan for sustainability.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74</a:t>
            </a:fld>
            <a:endParaRPr lang="en-US"/>
          </a:p>
        </p:txBody>
      </p:sp>
    </p:spTree>
    <p:extLst>
      <p:ext uri="{BB962C8B-B14F-4D97-AF65-F5344CB8AC3E}">
        <p14:creationId xmlns:p14="http://schemas.microsoft.com/office/powerpoint/2010/main" val="29183369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Aptos" panose="020B0004020202020204" pitchFamily="34" charset="0"/>
              </a:rPr>
              <a:t>Remember, as a public employee, records management is  your responsibility, but you’re not alone! The State Archives has a lot of resources to help you. </a:t>
            </a:r>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75</a:t>
            </a:fld>
            <a:endParaRPr lang="en-US"/>
          </a:p>
        </p:txBody>
      </p:sp>
    </p:spTree>
    <p:extLst>
      <p:ext uri="{BB962C8B-B14F-4D97-AF65-F5344CB8AC3E}">
        <p14:creationId xmlns:p14="http://schemas.microsoft.com/office/powerpoint/2010/main" val="28759827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final questions?</a:t>
            </a:r>
          </a:p>
        </p:txBody>
      </p:sp>
      <p:sp>
        <p:nvSpPr>
          <p:cNvPr id="4" name="Slide Number Placeholder 3"/>
          <p:cNvSpPr>
            <a:spLocks noGrp="1"/>
          </p:cNvSpPr>
          <p:nvPr>
            <p:ph type="sldNum" sz="quarter" idx="5"/>
          </p:nvPr>
        </p:nvSpPr>
        <p:spPr/>
        <p:txBody>
          <a:bodyPr/>
          <a:lstStyle/>
          <a:p>
            <a:fld id="{923EE6C9-BF48-4972-BF25-07F02644BADD}" type="slidenum">
              <a:rPr lang="en-US" smtClean="0"/>
              <a:t>76</a:t>
            </a:fld>
            <a:endParaRPr lang="en-US"/>
          </a:p>
        </p:txBody>
      </p:sp>
    </p:spTree>
    <p:extLst>
      <p:ext uri="{BB962C8B-B14F-4D97-AF65-F5344CB8AC3E}">
        <p14:creationId xmlns:p14="http://schemas.microsoft.com/office/powerpoint/2010/main" val="33327965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Here is our contact information if you ever have record management questions. This is also included on the handout.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______ will share the link to our survey in the chat. If you would like to request a certificate of attendance you will need to click through the survey. Kayla will send out the link in a follow-up email.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Thanks for joining us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23EE6C9-BF48-4972-BF25-07F02644BADD}" type="slidenum">
              <a:rPr lang="en-US" smtClean="0"/>
              <a:t>77</a:t>
            </a:fld>
            <a:endParaRPr lang="en-US"/>
          </a:p>
        </p:txBody>
      </p:sp>
    </p:spTree>
    <p:extLst>
      <p:ext uri="{BB962C8B-B14F-4D97-AF65-F5344CB8AC3E}">
        <p14:creationId xmlns:p14="http://schemas.microsoft.com/office/powerpoint/2010/main" val="399913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The statute includes additional stipulations regarding intention, fees, and confidentiality.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Firstly, no one is required to give a purpose or motive for their public records request. You are allowed to ask if you think it will help you fulfill the request, but they are not required to answer.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Second, you cannot charge for the inspection of records. If copies are requested, fees must be limited to material costs. However, if the request meets the criteria of G.S. 132-6.2(b), a special service charge may apply.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Lastly, you cannot deny a records request on the grounds that there is confidential information included within the records. The agency must instead bear the costs of separating or redacting the confidential information.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But what exactly counts as confidential information?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23EE6C9-BF48-4972-BF25-07F02644BADD}" type="slidenum">
              <a:rPr lang="en-US" smtClean="0"/>
              <a:t>8</a:t>
            </a:fld>
            <a:endParaRPr lang="en-US"/>
          </a:p>
        </p:txBody>
      </p:sp>
    </p:spTree>
    <p:extLst>
      <p:ext uri="{BB962C8B-B14F-4D97-AF65-F5344CB8AC3E}">
        <p14:creationId xmlns:p14="http://schemas.microsoft.com/office/powerpoint/2010/main" val="424058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In order for public records to be confidential in North Carolina, they must be made confidential by federal or state statute.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This means that if you are trying to claim that a record is confidential... </a:t>
            </a:r>
            <a:r>
              <a:rPr lang="en-US" sz="1800" b="1"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&lt;CLICK&gt;</a:t>
            </a:r>
            <a:r>
              <a:rPr lang="en-US" sz="18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you must be able to point to the law that makes it so.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E5104F7-50B2-4A2C-BD98-6A7017BBDCA5}" type="slidenum">
              <a:rPr lang="en-US" smtClean="0"/>
              <a:t>9</a:t>
            </a:fld>
            <a:endParaRPr lang="en-US"/>
          </a:p>
        </p:txBody>
      </p:sp>
    </p:spTree>
    <p:extLst>
      <p:ext uri="{BB962C8B-B14F-4D97-AF65-F5344CB8AC3E}">
        <p14:creationId xmlns:p14="http://schemas.microsoft.com/office/powerpoint/2010/main" val="3652420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1DD8D87D-BAA3-931F-1F80-24FF9CB711A9}"/>
              </a:ext>
            </a:extLst>
          </p:cNvPr>
          <p:cNvSpPr/>
          <p:nvPr/>
        </p:nvSpPr>
        <p:spPr>
          <a:xfrm rot="2467021">
            <a:off x="10732318" y="3341905"/>
            <a:ext cx="1395504" cy="1186344"/>
          </a:xfrm>
          <a:prstGeom prst="triangle">
            <a:avLst>
              <a:gd name="adj" fmla="val 51979"/>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75304AB9-A782-B3EA-7A27-04A7EC4CF670}"/>
              </a:ext>
            </a:extLst>
          </p:cNvPr>
          <p:cNvSpPr/>
          <p:nvPr/>
        </p:nvSpPr>
        <p:spPr>
          <a:xfrm rot="20378723">
            <a:off x="6985447" y="4654410"/>
            <a:ext cx="3864968" cy="3817143"/>
          </a:xfrm>
          <a:prstGeom prst="arc">
            <a:avLst>
              <a:gd name="adj1" fmla="val 11666811"/>
              <a:gd name="adj2" fmla="val 19219771"/>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Shape 4">
            <a:extLst>
              <a:ext uri="{FF2B5EF4-FFF2-40B4-BE49-F238E27FC236}">
                <a16:creationId xmlns:a16="http://schemas.microsoft.com/office/drawing/2014/main" id="{C979ACCE-A5EF-A290-5067-8498548FE108}"/>
              </a:ext>
            </a:extLst>
          </p:cNvPr>
          <p:cNvSpPr/>
          <p:nvPr/>
        </p:nvSpPr>
        <p:spPr>
          <a:xfrm>
            <a:off x="7308455" y="4992956"/>
            <a:ext cx="3278604" cy="1865044"/>
          </a:xfrm>
          <a:custGeom>
            <a:avLst/>
            <a:gdLst>
              <a:gd name="connsiteX0" fmla="*/ 1639302 w 3278604"/>
              <a:gd name="connsiteY0" fmla="*/ 0 h 1865044"/>
              <a:gd name="connsiteX1" fmla="*/ 3278604 w 3278604"/>
              <a:gd name="connsiteY1" fmla="*/ 1602657 h 1865044"/>
              <a:gd name="connsiteX2" fmla="*/ 3270140 w 3278604"/>
              <a:gd name="connsiteY2" fmla="*/ 1766520 h 1865044"/>
              <a:gd name="connsiteX3" fmla="*/ 3254760 w 3278604"/>
              <a:gd name="connsiteY3" fmla="*/ 1865044 h 1865044"/>
              <a:gd name="connsiteX4" fmla="*/ 23844 w 3278604"/>
              <a:gd name="connsiteY4" fmla="*/ 1865044 h 1865044"/>
              <a:gd name="connsiteX5" fmla="*/ 8464 w 3278604"/>
              <a:gd name="connsiteY5" fmla="*/ 1766520 h 1865044"/>
              <a:gd name="connsiteX6" fmla="*/ 0 w 3278604"/>
              <a:gd name="connsiteY6" fmla="*/ 1602657 h 1865044"/>
              <a:gd name="connsiteX7" fmla="*/ 1639302 w 3278604"/>
              <a:gd name="connsiteY7" fmla="*/ 0 h 18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604" h="1865044">
                <a:moveTo>
                  <a:pt x="1639302" y="0"/>
                </a:moveTo>
                <a:cubicBezTo>
                  <a:pt x="2544663" y="0"/>
                  <a:pt x="3278604" y="717534"/>
                  <a:pt x="3278604" y="1602657"/>
                </a:cubicBezTo>
                <a:cubicBezTo>
                  <a:pt x="3278604" y="1657977"/>
                  <a:pt x="3275737" y="1712643"/>
                  <a:pt x="3270140" y="1766520"/>
                </a:cubicBezTo>
                <a:lnTo>
                  <a:pt x="3254760" y="1865044"/>
                </a:lnTo>
                <a:lnTo>
                  <a:pt x="23844" y="1865044"/>
                </a:lnTo>
                <a:lnTo>
                  <a:pt x="8464" y="1766520"/>
                </a:lnTo>
                <a:cubicBezTo>
                  <a:pt x="2867" y="1712643"/>
                  <a:pt x="0" y="1657977"/>
                  <a:pt x="0" y="1602657"/>
                </a:cubicBezTo>
                <a:cubicBezTo>
                  <a:pt x="0" y="717534"/>
                  <a:pt x="733941" y="0"/>
                  <a:pt x="1639302"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Rounded Corners 10">
            <a:extLst>
              <a:ext uri="{FF2B5EF4-FFF2-40B4-BE49-F238E27FC236}">
                <a16:creationId xmlns:a16="http://schemas.microsoft.com/office/drawing/2014/main" id="{9FB24693-F1F3-F838-A186-DB407391B205}"/>
              </a:ext>
            </a:extLst>
          </p:cNvPr>
          <p:cNvSpPr/>
          <p:nvPr/>
        </p:nvSpPr>
        <p:spPr>
          <a:xfrm>
            <a:off x="10806095" y="5006221"/>
            <a:ext cx="1431149" cy="1563093"/>
          </a:xfrm>
          <a:prstGeom prst="roundRect">
            <a:avLst>
              <a:gd name="adj" fmla="val 2299"/>
            </a:avLst>
          </a:prstGeom>
          <a:noFill/>
          <a:ln w="88900">
            <a:solidFill>
              <a:srgbClr val="F96F4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85F2C-AF54-D1CB-1140-72A98F0CCD36}"/>
              </a:ext>
            </a:extLst>
          </p:cNvPr>
          <p:cNvSpPr>
            <a:spLocks noGrp="1"/>
          </p:cNvSpPr>
          <p:nvPr>
            <p:ph type="ctrTitle"/>
          </p:nvPr>
        </p:nvSpPr>
        <p:spPr>
          <a:xfrm>
            <a:off x="812430" y="1122363"/>
            <a:ext cx="10696702" cy="2306637"/>
          </a:xfrm>
        </p:spPr>
        <p:txBody>
          <a:bodyPr anchor="b"/>
          <a:lstStyle>
            <a:lvl1pPr algn="l">
              <a:defRPr sz="6000">
                <a:solidFill>
                  <a:schemeClr val="accent4"/>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03AA814-95CC-3CA7-D415-F527F24A60B2}"/>
              </a:ext>
            </a:extLst>
          </p:cNvPr>
          <p:cNvSpPr>
            <a:spLocks noGrp="1"/>
          </p:cNvSpPr>
          <p:nvPr>
            <p:ph type="subTitle" idx="1"/>
          </p:nvPr>
        </p:nvSpPr>
        <p:spPr>
          <a:xfrm>
            <a:off x="812429" y="3581162"/>
            <a:ext cx="6828086" cy="1425060"/>
          </a:xfrm>
        </p:spPr>
        <p:txBody>
          <a:bodyPr>
            <a:normAutofit/>
          </a:bodyPr>
          <a:lstStyle>
            <a:lvl1pPr marL="0" indent="0" algn="l">
              <a:buNone/>
              <a:defRPr sz="2400" b="1">
                <a:solidFill>
                  <a:schemeClr val="tx1"/>
                </a:solidFill>
                <a:latin typeface="Gotham Book" panose="02000604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Blue text on a black background&#10;&#10;Description automatically generated">
            <a:extLst>
              <a:ext uri="{FF2B5EF4-FFF2-40B4-BE49-F238E27FC236}">
                <a16:creationId xmlns:a16="http://schemas.microsoft.com/office/drawing/2014/main" id="{F3AFC5AE-2049-DB61-CD06-2EECC3225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29" y="5110411"/>
            <a:ext cx="4867759" cy="1045225"/>
          </a:xfrm>
          <a:prstGeom prst="rect">
            <a:avLst/>
          </a:prstGeom>
        </p:spPr>
      </p:pic>
    </p:spTree>
    <p:extLst>
      <p:ext uri="{BB962C8B-B14F-4D97-AF65-F5344CB8AC3E}">
        <p14:creationId xmlns:p14="http://schemas.microsoft.com/office/powerpoint/2010/main" val="268094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2" name="Picture 11" descr="A logo with a flower&#10;&#10;Description automatically generated">
            <a:extLst>
              <a:ext uri="{FF2B5EF4-FFF2-40B4-BE49-F238E27FC236}">
                <a16:creationId xmlns:a16="http://schemas.microsoft.com/office/drawing/2014/main" id="{F820BCB5-5314-74D4-59AB-D760EEDF9834}"/>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946A046C-EF67-4627-634B-28FF8978A0EB}"/>
              </a:ext>
            </a:extLst>
          </p:cNvPr>
          <p:cNvSpPr>
            <a:spLocks noGrp="1"/>
          </p:cNvSpPr>
          <p:nvPr>
            <p:ph idx="1"/>
          </p:nvPr>
        </p:nvSpPr>
        <p:spPr>
          <a:xfrm>
            <a:off x="838200" y="2677212"/>
            <a:ext cx="4735258" cy="3499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BA63D028-65E7-FFE9-B70E-60624FB59324}"/>
              </a:ext>
            </a:extLst>
          </p:cNvPr>
          <p:cNvSpPr>
            <a:spLocks noGrp="1"/>
          </p:cNvSpPr>
          <p:nvPr>
            <p:ph idx="13"/>
          </p:nvPr>
        </p:nvSpPr>
        <p:spPr>
          <a:xfrm>
            <a:off x="5805329" y="2677212"/>
            <a:ext cx="4735260" cy="3499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86B3DA32-5B8F-997F-0B1A-63291CFA101B}"/>
              </a:ext>
            </a:extLst>
          </p:cNvPr>
          <p:cNvSpPr>
            <a:spLocks noGrp="1"/>
          </p:cNvSpPr>
          <p:nvPr>
            <p:ph type="body" sz="quarter" idx="14"/>
          </p:nvPr>
        </p:nvSpPr>
        <p:spPr>
          <a:xfrm>
            <a:off x="5805013" y="1866507"/>
            <a:ext cx="4735576" cy="722069"/>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5F3CDF28-2D59-E83F-3991-BD885D04155F}"/>
              </a:ext>
            </a:extLst>
          </p:cNvPr>
          <p:cNvSpPr>
            <a:spLocks noGrp="1"/>
          </p:cNvSpPr>
          <p:nvPr>
            <p:ph type="body" sz="quarter" idx="15"/>
          </p:nvPr>
        </p:nvSpPr>
        <p:spPr>
          <a:xfrm>
            <a:off x="838201" y="1866507"/>
            <a:ext cx="4735576" cy="722069"/>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60033A57-6F47-4E98-6715-127B27093E95}"/>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24336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Block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9">
            <a:extLst>
              <a:ext uri="{FF2B5EF4-FFF2-40B4-BE49-F238E27FC236}">
                <a16:creationId xmlns:a16="http://schemas.microsoft.com/office/drawing/2014/main" id="{0ADC63CD-F310-A4DB-F50B-C45CB4DC3905}"/>
              </a:ext>
            </a:extLst>
          </p:cNvPr>
          <p:cNvSpPr>
            <a:spLocks noGrp="1"/>
          </p:cNvSpPr>
          <p:nvPr>
            <p:ph type="body" sz="quarter" idx="14"/>
          </p:nvPr>
        </p:nvSpPr>
        <p:spPr>
          <a:xfrm>
            <a:off x="6013731" y="2495461"/>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8" name="Text Placeholder 9">
            <a:extLst>
              <a:ext uri="{FF2B5EF4-FFF2-40B4-BE49-F238E27FC236}">
                <a16:creationId xmlns:a16="http://schemas.microsoft.com/office/drawing/2014/main" id="{27D234DD-11EF-B444-DE09-8D92646DCF44}"/>
              </a:ext>
            </a:extLst>
          </p:cNvPr>
          <p:cNvSpPr>
            <a:spLocks noGrp="1"/>
          </p:cNvSpPr>
          <p:nvPr>
            <p:ph type="body" sz="quarter" idx="15"/>
          </p:nvPr>
        </p:nvSpPr>
        <p:spPr>
          <a:xfrm>
            <a:off x="6014669" y="3571557"/>
            <a:ext cx="32004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19" name="Text Placeholder 9">
            <a:extLst>
              <a:ext uri="{FF2B5EF4-FFF2-40B4-BE49-F238E27FC236}">
                <a16:creationId xmlns:a16="http://schemas.microsoft.com/office/drawing/2014/main" id="{08BDF5A4-36C1-62EF-EC7F-D514A476DBE5}"/>
              </a:ext>
            </a:extLst>
          </p:cNvPr>
          <p:cNvSpPr>
            <a:spLocks noGrp="1"/>
          </p:cNvSpPr>
          <p:nvPr>
            <p:ph type="body" sz="quarter" idx="16"/>
          </p:nvPr>
        </p:nvSpPr>
        <p:spPr>
          <a:xfrm>
            <a:off x="2605485" y="2487840"/>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0" name="Text Placeholder 9">
            <a:extLst>
              <a:ext uri="{FF2B5EF4-FFF2-40B4-BE49-F238E27FC236}">
                <a16:creationId xmlns:a16="http://schemas.microsoft.com/office/drawing/2014/main" id="{464DC176-A820-4CA7-97CB-CA9479C691AF}"/>
              </a:ext>
            </a:extLst>
          </p:cNvPr>
          <p:cNvSpPr>
            <a:spLocks noGrp="1"/>
          </p:cNvSpPr>
          <p:nvPr>
            <p:ph type="body" sz="quarter" idx="17"/>
          </p:nvPr>
        </p:nvSpPr>
        <p:spPr>
          <a:xfrm>
            <a:off x="2606423" y="3563936"/>
            <a:ext cx="32004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2" name="Title 1">
            <a:extLst>
              <a:ext uri="{FF2B5EF4-FFF2-40B4-BE49-F238E27FC236}">
                <a16:creationId xmlns:a16="http://schemas.microsoft.com/office/drawing/2014/main" id="{36471ACF-C090-6273-453E-4ABD585CE232}"/>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67362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Blocks with Icon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9">
            <a:extLst>
              <a:ext uri="{FF2B5EF4-FFF2-40B4-BE49-F238E27FC236}">
                <a16:creationId xmlns:a16="http://schemas.microsoft.com/office/drawing/2014/main" id="{0ADC63CD-F310-A4DB-F50B-C45CB4DC3905}"/>
              </a:ext>
            </a:extLst>
          </p:cNvPr>
          <p:cNvSpPr>
            <a:spLocks noGrp="1"/>
          </p:cNvSpPr>
          <p:nvPr>
            <p:ph type="body" sz="quarter" idx="14"/>
          </p:nvPr>
        </p:nvSpPr>
        <p:spPr>
          <a:xfrm>
            <a:off x="6014669" y="3229293"/>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8" name="Text Placeholder 9">
            <a:extLst>
              <a:ext uri="{FF2B5EF4-FFF2-40B4-BE49-F238E27FC236}">
                <a16:creationId xmlns:a16="http://schemas.microsoft.com/office/drawing/2014/main" id="{27D234DD-11EF-B444-DE09-8D92646DCF44}"/>
              </a:ext>
            </a:extLst>
          </p:cNvPr>
          <p:cNvSpPr>
            <a:spLocks noGrp="1"/>
          </p:cNvSpPr>
          <p:nvPr>
            <p:ph type="body" sz="quarter" idx="15"/>
          </p:nvPr>
        </p:nvSpPr>
        <p:spPr>
          <a:xfrm>
            <a:off x="6015607" y="4305389"/>
            <a:ext cx="32004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19" name="Text Placeholder 9">
            <a:extLst>
              <a:ext uri="{FF2B5EF4-FFF2-40B4-BE49-F238E27FC236}">
                <a16:creationId xmlns:a16="http://schemas.microsoft.com/office/drawing/2014/main" id="{08BDF5A4-36C1-62EF-EC7F-D514A476DBE5}"/>
              </a:ext>
            </a:extLst>
          </p:cNvPr>
          <p:cNvSpPr>
            <a:spLocks noGrp="1"/>
          </p:cNvSpPr>
          <p:nvPr>
            <p:ph type="body" sz="quarter" idx="16"/>
          </p:nvPr>
        </p:nvSpPr>
        <p:spPr>
          <a:xfrm>
            <a:off x="2606423" y="3221672"/>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0" name="Text Placeholder 9">
            <a:extLst>
              <a:ext uri="{FF2B5EF4-FFF2-40B4-BE49-F238E27FC236}">
                <a16:creationId xmlns:a16="http://schemas.microsoft.com/office/drawing/2014/main" id="{464DC176-A820-4CA7-97CB-CA9479C691AF}"/>
              </a:ext>
            </a:extLst>
          </p:cNvPr>
          <p:cNvSpPr>
            <a:spLocks noGrp="1"/>
          </p:cNvSpPr>
          <p:nvPr>
            <p:ph type="body" sz="quarter" idx="17"/>
          </p:nvPr>
        </p:nvSpPr>
        <p:spPr>
          <a:xfrm>
            <a:off x="2607361" y="4297768"/>
            <a:ext cx="32004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22" name="Picture Placeholder 21">
            <a:extLst>
              <a:ext uri="{FF2B5EF4-FFF2-40B4-BE49-F238E27FC236}">
                <a16:creationId xmlns:a16="http://schemas.microsoft.com/office/drawing/2014/main" id="{4ED20968-2861-8B5F-3B61-9E70C79E8B0C}"/>
              </a:ext>
            </a:extLst>
          </p:cNvPr>
          <p:cNvSpPr>
            <a:spLocks noGrp="1"/>
          </p:cNvSpPr>
          <p:nvPr>
            <p:ph type="pic" sz="quarter" idx="18" hasCustomPrompt="1"/>
          </p:nvPr>
        </p:nvSpPr>
        <p:spPr>
          <a:xfrm>
            <a:off x="3177923" y="1818640"/>
            <a:ext cx="2057400" cy="1239203"/>
          </a:xfrm>
        </p:spPr>
        <p:txBody>
          <a:bodyPr/>
          <a:lstStyle>
            <a:lvl1pPr>
              <a:defRPr/>
            </a:lvl1pPr>
          </a:lstStyle>
          <a:p>
            <a:r>
              <a:rPr lang="en-US" dirty="0"/>
              <a:t>Icon</a:t>
            </a:r>
          </a:p>
        </p:txBody>
      </p:sp>
      <p:sp>
        <p:nvSpPr>
          <p:cNvPr id="23" name="Picture Placeholder 21">
            <a:extLst>
              <a:ext uri="{FF2B5EF4-FFF2-40B4-BE49-F238E27FC236}">
                <a16:creationId xmlns:a16="http://schemas.microsoft.com/office/drawing/2014/main" id="{BB699682-EB52-63BA-47FD-4AE2D03D9D72}"/>
              </a:ext>
            </a:extLst>
          </p:cNvPr>
          <p:cNvSpPr>
            <a:spLocks noGrp="1"/>
          </p:cNvSpPr>
          <p:nvPr>
            <p:ph type="pic" sz="quarter" idx="19" hasCustomPrompt="1"/>
          </p:nvPr>
        </p:nvSpPr>
        <p:spPr>
          <a:xfrm>
            <a:off x="6514812" y="1818640"/>
            <a:ext cx="2057400" cy="1239203"/>
          </a:xfrm>
        </p:spPr>
        <p:txBody>
          <a:bodyPr/>
          <a:lstStyle>
            <a:lvl1pPr>
              <a:defRPr/>
            </a:lvl1pPr>
          </a:lstStyle>
          <a:p>
            <a:r>
              <a:rPr lang="en-US" dirty="0"/>
              <a:t>Icon</a:t>
            </a:r>
          </a:p>
        </p:txBody>
      </p:sp>
      <p:sp>
        <p:nvSpPr>
          <p:cNvPr id="2" name="Title 1">
            <a:extLst>
              <a:ext uri="{FF2B5EF4-FFF2-40B4-BE49-F238E27FC236}">
                <a16:creationId xmlns:a16="http://schemas.microsoft.com/office/drawing/2014/main" id="{36471ACF-C090-6273-453E-4ABD585CE232}"/>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0085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Blocks  with Icon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9">
            <a:extLst>
              <a:ext uri="{FF2B5EF4-FFF2-40B4-BE49-F238E27FC236}">
                <a16:creationId xmlns:a16="http://schemas.microsoft.com/office/drawing/2014/main" id="{B4AF05F7-84BA-C607-FD62-C170DA62DE8E}"/>
              </a:ext>
            </a:extLst>
          </p:cNvPr>
          <p:cNvSpPr>
            <a:spLocks noGrp="1"/>
          </p:cNvSpPr>
          <p:nvPr>
            <p:ph type="body" sz="quarter" idx="10"/>
          </p:nvPr>
        </p:nvSpPr>
        <p:spPr>
          <a:xfrm>
            <a:off x="7653753" y="3412122"/>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4" name="Text Placeholder 9">
            <a:extLst>
              <a:ext uri="{FF2B5EF4-FFF2-40B4-BE49-F238E27FC236}">
                <a16:creationId xmlns:a16="http://schemas.microsoft.com/office/drawing/2014/main" id="{D59EB626-9D48-5BD1-893C-276214C3B70E}"/>
              </a:ext>
            </a:extLst>
          </p:cNvPr>
          <p:cNvSpPr>
            <a:spLocks noGrp="1"/>
          </p:cNvSpPr>
          <p:nvPr>
            <p:ph type="body" sz="quarter" idx="13"/>
          </p:nvPr>
        </p:nvSpPr>
        <p:spPr>
          <a:xfrm>
            <a:off x="7654691" y="4488218"/>
            <a:ext cx="3200400" cy="173736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17" name="Text Placeholder 9">
            <a:extLst>
              <a:ext uri="{FF2B5EF4-FFF2-40B4-BE49-F238E27FC236}">
                <a16:creationId xmlns:a16="http://schemas.microsoft.com/office/drawing/2014/main" id="{0ADC63CD-F310-A4DB-F50B-C45CB4DC3905}"/>
              </a:ext>
            </a:extLst>
          </p:cNvPr>
          <p:cNvSpPr>
            <a:spLocks noGrp="1"/>
          </p:cNvSpPr>
          <p:nvPr>
            <p:ph type="body" sz="quarter" idx="14"/>
          </p:nvPr>
        </p:nvSpPr>
        <p:spPr>
          <a:xfrm>
            <a:off x="4246445" y="3412122"/>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8" name="Text Placeholder 9">
            <a:extLst>
              <a:ext uri="{FF2B5EF4-FFF2-40B4-BE49-F238E27FC236}">
                <a16:creationId xmlns:a16="http://schemas.microsoft.com/office/drawing/2014/main" id="{27D234DD-11EF-B444-DE09-8D92646DCF44}"/>
              </a:ext>
            </a:extLst>
          </p:cNvPr>
          <p:cNvSpPr>
            <a:spLocks noGrp="1"/>
          </p:cNvSpPr>
          <p:nvPr>
            <p:ph type="body" sz="quarter" idx="15"/>
          </p:nvPr>
        </p:nvSpPr>
        <p:spPr>
          <a:xfrm>
            <a:off x="4247383" y="4488218"/>
            <a:ext cx="3200400" cy="173736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19" name="Text Placeholder 9">
            <a:extLst>
              <a:ext uri="{FF2B5EF4-FFF2-40B4-BE49-F238E27FC236}">
                <a16:creationId xmlns:a16="http://schemas.microsoft.com/office/drawing/2014/main" id="{08BDF5A4-36C1-62EF-EC7F-D514A476DBE5}"/>
              </a:ext>
            </a:extLst>
          </p:cNvPr>
          <p:cNvSpPr>
            <a:spLocks noGrp="1"/>
          </p:cNvSpPr>
          <p:nvPr>
            <p:ph type="body" sz="quarter" idx="16"/>
          </p:nvPr>
        </p:nvSpPr>
        <p:spPr>
          <a:xfrm>
            <a:off x="838199" y="3404501"/>
            <a:ext cx="32004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0" name="Text Placeholder 9">
            <a:extLst>
              <a:ext uri="{FF2B5EF4-FFF2-40B4-BE49-F238E27FC236}">
                <a16:creationId xmlns:a16="http://schemas.microsoft.com/office/drawing/2014/main" id="{464DC176-A820-4CA7-97CB-CA9479C691AF}"/>
              </a:ext>
            </a:extLst>
          </p:cNvPr>
          <p:cNvSpPr>
            <a:spLocks noGrp="1"/>
          </p:cNvSpPr>
          <p:nvPr>
            <p:ph type="body" sz="quarter" idx="17"/>
          </p:nvPr>
        </p:nvSpPr>
        <p:spPr>
          <a:xfrm>
            <a:off x="839137" y="4480597"/>
            <a:ext cx="3200400" cy="173736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22" name="Picture Placeholder 21">
            <a:extLst>
              <a:ext uri="{FF2B5EF4-FFF2-40B4-BE49-F238E27FC236}">
                <a16:creationId xmlns:a16="http://schemas.microsoft.com/office/drawing/2014/main" id="{4ED20968-2861-8B5F-3B61-9E70C79E8B0C}"/>
              </a:ext>
            </a:extLst>
          </p:cNvPr>
          <p:cNvSpPr>
            <a:spLocks noGrp="1"/>
          </p:cNvSpPr>
          <p:nvPr>
            <p:ph type="pic" sz="quarter" idx="18" hasCustomPrompt="1"/>
          </p:nvPr>
        </p:nvSpPr>
        <p:spPr>
          <a:xfrm>
            <a:off x="1409699" y="2037346"/>
            <a:ext cx="2057400" cy="1243584"/>
          </a:xfrm>
        </p:spPr>
        <p:txBody>
          <a:bodyPr/>
          <a:lstStyle>
            <a:lvl1pPr>
              <a:defRPr/>
            </a:lvl1pPr>
          </a:lstStyle>
          <a:p>
            <a:r>
              <a:rPr lang="en-US" dirty="0"/>
              <a:t>Icon</a:t>
            </a:r>
          </a:p>
        </p:txBody>
      </p:sp>
      <p:sp>
        <p:nvSpPr>
          <p:cNvPr id="23" name="Picture Placeholder 21">
            <a:extLst>
              <a:ext uri="{FF2B5EF4-FFF2-40B4-BE49-F238E27FC236}">
                <a16:creationId xmlns:a16="http://schemas.microsoft.com/office/drawing/2014/main" id="{BB699682-EB52-63BA-47FD-4AE2D03D9D72}"/>
              </a:ext>
            </a:extLst>
          </p:cNvPr>
          <p:cNvSpPr>
            <a:spLocks noGrp="1"/>
          </p:cNvSpPr>
          <p:nvPr>
            <p:ph type="pic" sz="quarter" idx="19" hasCustomPrompt="1"/>
          </p:nvPr>
        </p:nvSpPr>
        <p:spPr>
          <a:xfrm>
            <a:off x="4746588" y="2037346"/>
            <a:ext cx="2057400" cy="1203326"/>
          </a:xfrm>
        </p:spPr>
        <p:txBody>
          <a:bodyPr/>
          <a:lstStyle>
            <a:lvl1pPr>
              <a:defRPr/>
            </a:lvl1pPr>
          </a:lstStyle>
          <a:p>
            <a:r>
              <a:rPr lang="en-US" dirty="0"/>
              <a:t>Icon</a:t>
            </a:r>
          </a:p>
        </p:txBody>
      </p:sp>
      <p:sp>
        <p:nvSpPr>
          <p:cNvPr id="24" name="Picture Placeholder 21">
            <a:extLst>
              <a:ext uri="{FF2B5EF4-FFF2-40B4-BE49-F238E27FC236}">
                <a16:creationId xmlns:a16="http://schemas.microsoft.com/office/drawing/2014/main" id="{6D03B371-BAF3-8E5F-7946-CACE655A63C6}"/>
              </a:ext>
            </a:extLst>
          </p:cNvPr>
          <p:cNvSpPr>
            <a:spLocks noGrp="1"/>
          </p:cNvSpPr>
          <p:nvPr>
            <p:ph type="pic" sz="quarter" idx="20" hasCustomPrompt="1"/>
          </p:nvPr>
        </p:nvSpPr>
        <p:spPr>
          <a:xfrm>
            <a:off x="8083477" y="2037345"/>
            <a:ext cx="2057400" cy="1203326"/>
          </a:xfrm>
        </p:spPr>
        <p:txBody>
          <a:bodyPr/>
          <a:lstStyle>
            <a:lvl1pPr>
              <a:defRPr/>
            </a:lvl1pPr>
          </a:lstStyle>
          <a:p>
            <a:r>
              <a:rPr lang="en-US" dirty="0"/>
              <a:t>Icon</a:t>
            </a:r>
          </a:p>
        </p:txBody>
      </p:sp>
      <p:sp>
        <p:nvSpPr>
          <p:cNvPr id="2" name="Title 1">
            <a:extLst>
              <a:ext uri="{FF2B5EF4-FFF2-40B4-BE49-F238E27FC236}">
                <a16:creationId xmlns:a16="http://schemas.microsoft.com/office/drawing/2014/main" id="{918566A6-1D63-974F-2A19-4BA87E4EB44C}"/>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4062092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Block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9">
            <a:extLst>
              <a:ext uri="{FF2B5EF4-FFF2-40B4-BE49-F238E27FC236}">
                <a16:creationId xmlns:a16="http://schemas.microsoft.com/office/drawing/2014/main" id="{B4AF05F7-84BA-C607-FD62-C170DA62DE8E}"/>
              </a:ext>
            </a:extLst>
          </p:cNvPr>
          <p:cNvSpPr>
            <a:spLocks noGrp="1"/>
          </p:cNvSpPr>
          <p:nvPr>
            <p:ph type="body" sz="quarter" idx="10"/>
          </p:nvPr>
        </p:nvSpPr>
        <p:spPr>
          <a:xfrm>
            <a:off x="7726430" y="2449673"/>
            <a:ext cx="29718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4" name="Text Placeholder 9">
            <a:extLst>
              <a:ext uri="{FF2B5EF4-FFF2-40B4-BE49-F238E27FC236}">
                <a16:creationId xmlns:a16="http://schemas.microsoft.com/office/drawing/2014/main" id="{D59EB626-9D48-5BD1-893C-276214C3B70E}"/>
              </a:ext>
            </a:extLst>
          </p:cNvPr>
          <p:cNvSpPr>
            <a:spLocks noGrp="1"/>
          </p:cNvSpPr>
          <p:nvPr>
            <p:ph type="body" sz="quarter" idx="13"/>
          </p:nvPr>
        </p:nvSpPr>
        <p:spPr>
          <a:xfrm>
            <a:off x="7727368" y="3518147"/>
            <a:ext cx="29718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17" name="Text Placeholder 9">
            <a:extLst>
              <a:ext uri="{FF2B5EF4-FFF2-40B4-BE49-F238E27FC236}">
                <a16:creationId xmlns:a16="http://schemas.microsoft.com/office/drawing/2014/main" id="{0ADC63CD-F310-A4DB-F50B-C45CB4DC3905}"/>
              </a:ext>
            </a:extLst>
          </p:cNvPr>
          <p:cNvSpPr>
            <a:spLocks noGrp="1"/>
          </p:cNvSpPr>
          <p:nvPr>
            <p:ph type="body" sz="quarter" idx="14"/>
          </p:nvPr>
        </p:nvSpPr>
        <p:spPr>
          <a:xfrm>
            <a:off x="4424377" y="2442051"/>
            <a:ext cx="29718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8" name="Text Placeholder 9">
            <a:extLst>
              <a:ext uri="{FF2B5EF4-FFF2-40B4-BE49-F238E27FC236}">
                <a16:creationId xmlns:a16="http://schemas.microsoft.com/office/drawing/2014/main" id="{27D234DD-11EF-B444-DE09-8D92646DCF44}"/>
              </a:ext>
            </a:extLst>
          </p:cNvPr>
          <p:cNvSpPr>
            <a:spLocks noGrp="1"/>
          </p:cNvSpPr>
          <p:nvPr>
            <p:ph type="body" sz="quarter" idx="15"/>
          </p:nvPr>
        </p:nvSpPr>
        <p:spPr>
          <a:xfrm>
            <a:off x="4425315" y="3518147"/>
            <a:ext cx="29718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19" name="Text Placeholder 9">
            <a:extLst>
              <a:ext uri="{FF2B5EF4-FFF2-40B4-BE49-F238E27FC236}">
                <a16:creationId xmlns:a16="http://schemas.microsoft.com/office/drawing/2014/main" id="{08BDF5A4-36C1-62EF-EC7F-D514A476DBE5}"/>
              </a:ext>
            </a:extLst>
          </p:cNvPr>
          <p:cNvSpPr>
            <a:spLocks noGrp="1"/>
          </p:cNvSpPr>
          <p:nvPr>
            <p:ph type="body" sz="quarter" idx="16"/>
          </p:nvPr>
        </p:nvSpPr>
        <p:spPr>
          <a:xfrm>
            <a:off x="1121386" y="2442051"/>
            <a:ext cx="2971800" cy="1068475"/>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0" name="Text Placeholder 9">
            <a:extLst>
              <a:ext uri="{FF2B5EF4-FFF2-40B4-BE49-F238E27FC236}">
                <a16:creationId xmlns:a16="http://schemas.microsoft.com/office/drawing/2014/main" id="{464DC176-A820-4CA7-97CB-CA9479C691AF}"/>
              </a:ext>
            </a:extLst>
          </p:cNvPr>
          <p:cNvSpPr>
            <a:spLocks noGrp="1"/>
          </p:cNvSpPr>
          <p:nvPr>
            <p:ph type="body" sz="quarter" idx="17"/>
          </p:nvPr>
        </p:nvSpPr>
        <p:spPr>
          <a:xfrm>
            <a:off x="1122324" y="3518147"/>
            <a:ext cx="2971800" cy="2114780"/>
          </a:xfrm>
          <a:solidFill>
            <a:schemeClr val="accent6">
              <a:lumMod val="40000"/>
              <a:lumOff val="60000"/>
            </a:schemeClr>
          </a:solidFill>
        </p:spPr>
        <p:txBody>
          <a:bodyPr anchor="ctr">
            <a:normAutofit/>
          </a:bodyPr>
          <a:lstStyle>
            <a:lvl1pPr marL="0" indent="0" algn="ctr">
              <a:buNone/>
              <a:defRPr sz="3400"/>
            </a:lvl1pPr>
          </a:lstStyle>
          <a:p>
            <a:pPr lvl="0"/>
            <a:r>
              <a:rPr lang="en-US"/>
              <a:t>Click to edit Master text styles</a:t>
            </a:r>
          </a:p>
        </p:txBody>
      </p:sp>
      <p:sp>
        <p:nvSpPr>
          <p:cNvPr id="2" name="Title 1">
            <a:extLst>
              <a:ext uri="{FF2B5EF4-FFF2-40B4-BE49-F238E27FC236}">
                <a16:creationId xmlns:a16="http://schemas.microsoft.com/office/drawing/2014/main" id="{E738E15F-2A60-4F69-C143-846F4607DFC8}"/>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4063137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32B39E1-3CF1-F083-AEC0-B954451B775B}"/>
              </a:ext>
            </a:extLst>
          </p:cNvPr>
          <p:cNvSpPr/>
          <p:nvPr/>
        </p:nvSpPr>
        <p:spPr>
          <a:xfrm>
            <a:off x="0" y="0"/>
            <a:ext cx="9971314" cy="6858000"/>
          </a:xfrm>
          <a:custGeom>
            <a:avLst/>
            <a:gdLst>
              <a:gd name="connsiteX0" fmla="*/ 931595 w 9971314"/>
              <a:gd name="connsiteY0" fmla="*/ 0 h 6858000"/>
              <a:gd name="connsiteX1" fmla="*/ 8560747 w 9971314"/>
              <a:gd name="connsiteY1" fmla="*/ 0 h 6858000"/>
              <a:gd name="connsiteX2" fmla="*/ 8613917 w 9971314"/>
              <a:gd name="connsiteY2" fmla="*/ 53580 h 6858000"/>
              <a:gd name="connsiteX3" fmla="*/ 9971314 w 9971314"/>
              <a:gd name="connsiteY3" fmla="*/ 3429000 h 6858000"/>
              <a:gd name="connsiteX4" fmla="*/ 8613917 w 9971314"/>
              <a:gd name="connsiteY4" fmla="*/ 6804421 h 6858000"/>
              <a:gd name="connsiteX5" fmla="*/ 8560747 w 9971314"/>
              <a:gd name="connsiteY5" fmla="*/ 6858000 h 6858000"/>
              <a:gd name="connsiteX6" fmla="*/ 933886 w 9971314"/>
              <a:gd name="connsiteY6" fmla="*/ 6858000 h 6858000"/>
              <a:gd name="connsiteX7" fmla="*/ 836533 w 9971314"/>
              <a:gd name="connsiteY7" fmla="*/ 6759602 h 6858000"/>
              <a:gd name="connsiteX8" fmla="*/ 36284 w 9971314"/>
              <a:gd name="connsiteY8" fmla="*/ 5605433 h 6858000"/>
              <a:gd name="connsiteX9" fmla="*/ 0 w 9971314"/>
              <a:gd name="connsiteY9" fmla="*/ 5528324 h 6858000"/>
              <a:gd name="connsiteX10" fmla="*/ 0 w 9971314"/>
              <a:gd name="connsiteY10" fmla="*/ 1328686 h 6858000"/>
              <a:gd name="connsiteX11" fmla="*/ 78313 w 9971314"/>
              <a:gd name="connsiteY11" fmla="*/ 1170686 h 6858000"/>
              <a:gd name="connsiteX12" fmla="*/ 878426 w 9971314"/>
              <a:gd name="connsiteY12" fmla="*/ 53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71314" h="6858000">
                <a:moveTo>
                  <a:pt x="931595" y="0"/>
                </a:moveTo>
                <a:lnTo>
                  <a:pt x="8560747" y="0"/>
                </a:lnTo>
                <a:lnTo>
                  <a:pt x="8613917" y="53580"/>
                </a:lnTo>
                <a:cubicBezTo>
                  <a:pt x="9457291" y="945090"/>
                  <a:pt x="9971314" y="2129372"/>
                  <a:pt x="9971314" y="3429000"/>
                </a:cubicBezTo>
                <a:cubicBezTo>
                  <a:pt x="9971314" y="4728628"/>
                  <a:pt x="9457291" y="5912911"/>
                  <a:pt x="8613917" y="6804421"/>
                </a:cubicBezTo>
                <a:lnTo>
                  <a:pt x="8560747" y="6858000"/>
                </a:lnTo>
                <a:lnTo>
                  <a:pt x="933886" y="6858000"/>
                </a:lnTo>
                <a:lnTo>
                  <a:pt x="836533" y="6759602"/>
                </a:lnTo>
                <a:cubicBezTo>
                  <a:pt x="517467" y="6414135"/>
                  <a:pt x="247250" y="6026080"/>
                  <a:pt x="36284" y="5605433"/>
                </a:cubicBezTo>
                <a:lnTo>
                  <a:pt x="0" y="5528324"/>
                </a:lnTo>
                <a:lnTo>
                  <a:pt x="0" y="1328686"/>
                </a:lnTo>
                <a:lnTo>
                  <a:pt x="78313" y="1170686"/>
                </a:lnTo>
                <a:cubicBezTo>
                  <a:pt x="292210" y="763384"/>
                  <a:pt x="562161" y="387896"/>
                  <a:pt x="878426" y="5358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340F0B-2EB2-B09B-CFDA-13312C76DDCF}"/>
              </a:ext>
            </a:extLst>
          </p:cNvPr>
          <p:cNvSpPr/>
          <p:nvPr/>
        </p:nvSpPr>
        <p:spPr>
          <a:xfrm rot="6461265">
            <a:off x="10548066" y="3165852"/>
            <a:ext cx="2397573" cy="1718273"/>
          </a:xfrm>
          <a:custGeom>
            <a:avLst/>
            <a:gdLst>
              <a:gd name="connsiteX0" fmla="*/ 0 w 2397573"/>
              <a:gd name="connsiteY0" fmla="*/ 764265 h 1718273"/>
              <a:gd name="connsiteX1" fmla="*/ 2397573 w 2397573"/>
              <a:gd name="connsiteY1" fmla="*/ 0 h 1718273"/>
              <a:gd name="connsiteX2" fmla="*/ 2397573 w 2397573"/>
              <a:gd name="connsiteY2" fmla="*/ 1663426 h 1718273"/>
              <a:gd name="connsiteX3" fmla="*/ 2342726 w 2397573"/>
              <a:gd name="connsiteY3" fmla="*/ 1718273 h 1718273"/>
              <a:gd name="connsiteX4" fmla="*/ 54847 w 2397573"/>
              <a:gd name="connsiteY4" fmla="*/ 1718273 h 1718273"/>
              <a:gd name="connsiteX5" fmla="*/ 0 w 2397573"/>
              <a:gd name="connsiteY5" fmla="*/ 1663426 h 17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7573" h="1718273">
                <a:moveTo>
                  <a:pt x="0" y="764265"/>
                </a:moveTo>
                <a:lnTo>
                  <a:pt x="2397573" y="0"/>
                </a:lnTo>
                <a:lnTo>
                  <a:pt x="2397573" y="1663426"/>
                </a:lnTo>
                <a:cubicBezTo>
                  <a:pt x="2397573" y="1693717"/>
                  <a:pt x="2373017" y="1718273"/>
                  <a:pt x="2342726" y="1718273"/>
                </a:cubicBezTo>
                <a:lnTo>
                  <a:pt x="54847" y="1718273"/>
                </a:lnTo>
                <a:cubicBezTo>
                  <a:pt x="24556" y="1718273"/>
                  <a:pt x="0" y="1693717"/>
                  <a:pt x="0" y="1663426"/>
                </a:cubicBezTo>
                <a:close/>
              </a:path>
            </a:pathLst>
          </a:custGeom>
          <a:solidFill>
            <a:srgbClr val="F26031">
              <a:alpha val="80000"/>
            </a:srgb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descr="A logo with a flower&#10;&#10;Description automatically generated">
            <a:extLst>
              <a:ext uri="{FF2B5EF4-FFF2-40B4-BE49-F238E27FC236}">
                <a16:creationId xmlns:a16="http://schemas.microsoft.com/office/drawing/2014/main" id="{38C6E46E-3113-00FB-AD1C-7796DC89BA21}"/>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14" name="Arc 13">
            <a:extLst>
              <a:ext uri="{FF2B5EF4-FFF2-40B4-BE49-F238E27FC236}">
                <a16:creationId xmlns:a16="http://schemas.microsoft.com/office/drawing/2014/main" id="{BCA23661-0806-4A46-80B0-1DBE9CECE7E5}"/>
              </a:ext>
            </a:extLst>
          </p:cNvPr>
          <p:cNvSpPr/>
          <p:nvPr/>
        </p:nvSpPr>
        <p:spPr>
          <a:xfrm rot="6092222">
            <a:off x="848623" y="-1400140"/>
            <a:ext cx="9388566" cy="9658279"/>
          </a:xfrm>
          <a:prstGeom prst="arc">
            <a:avLst>
              <a:gd name="adj1" fmla="val 13719881"/>
              <a:gd name="adj2" fmla="val 17578139"/>
            </a:avLst>
          </a:prstGeom>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8A86297D-809B-FAFE-D8D7-021A5ADDA076}"/>
              </a:ext>
            </a:extLst>
          </p:cNvPr>
          <p:cNvSpPr/>
          <p:nvPr/>
        </p:nvSpPr>
        <p:spPr>
          <a:xfrm rot="16200000">
            <a:off x="9736203" y="-38539"/>
            <a:ext cx="1831537" cy="1599418"/>
          </a:xfrm>
          <a:prstGeom prst="triangle">
            <a:avLst>
              <a:gd name="adj" fmla="val 51979"/>
            </a:avLst>
          </a:prstGeom>
          <a:noFill/>
          <a:ln w="762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563187AC-45ED-83C2-3C74-A106D7A78137}"/>
              </a:ext>
            </a:extLst>
          </p:cNvPr>
          <p:cNvSpPr>
            <a:spLocks noGrp="1"/>
          </p:cNvSpPr>
          <p:nvPr>
            <p:ph type="ctrTitle"/>
          </p:nvPr>
        </p:nvSpPr>
        <p:spPr>
          <a:xfrm>
            <a:off x="753706" y="1676939"/>
            <a:ext cx="8094134" cy="2387600"/>
          </a:xfrm>
        </p:spPr>
        <p:txBody>
          <a:bodyPr anchor="b">
            <a:normAutofit/>
          </a:bodyPr>
          <a:lstStyle>
            <a:lvl1pPr algn="l">
              <a:defRPr sz="6000">
                <a:solidFill>
                  <a:schemeClr val="tx1"/>
                </a:solidFill>
              </a:defRPr>
            </a:lvl1pPr>
          </a:lstStyle>
          <a:p>
            <a:r>
              <a:rPr lang="en-US"/>
              <a:t>Click to edit Master title style</a:t>
            </a:r>
            <a:endParaRPr lang="en-US" dirty="0"/>
          </a:p>
        </p:txBody>
      </p:sp>
      <p:sp>
        <p:nvSpPr>
          <p:cNvPr id="24" name="Subtitle 2">
            <a:extLst>
              <a:ext uri="{FF2B5EF4-FFF2-40B4-BE49-F238E27FC236}">
                <a16:creationId xmlns:a16="http://schemas.microsoft.com/office/drawing/2014/main" id="{B6FA3143-026F-207B-75D6-CC8D66AE8178}"/>
              </a:ext>
            </a:extLst>
          </p:cNvPr>
          <p:cNvSpPr>
            <a:spLocks noGrp="1"/>
          </p:cNvSpPr>
          <p:nvPr>
            <p:ph type="subTitle" idx="1"/>
          </p:nvPr>
        </p:nvSpPr>
        <p:spPr>
          <a:xfrm>
            <a:off x="753706" y="4114506"/>
            <a:ext cx="8094134" cy="1024991"/>
          </a:xfrm>
        </p:spPr>
        <p:txBody>
          <a:bodyPr/>
          <a:lstStyle>
            <a:lvl1pPr marL="0" indent="0" algn="l">
              <a:buNone/>
              <a:defRPr sz="2400" b="1">
                <a:solidFill>
                  <a:schemeClr val="tx1"/>
                </a:solidFill>
                <a:latin typeface="Gotham Book" panose="0200060404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5586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110E9B43-A030-8038-B658-D4B91752DE33}"/>
              </a:ext>
            </a:extLst>
          </p:cNvPr>
          <p:cNvSpPr>
            <a:spLocks noGrp="1"/>
          </p:cNvSpPr>
          <p:nvPr>
            <p:ph type="title"/>
          </p:nvPr>
        </p:nvSpPr>
        <p:spPr>
          <a:xfrm>
            <a:off x="838200" y="365125"/>
            <a:ext cx="9934576" cy="1325563"/>
          </a:xfrm>
        </p:spPr>
        <p:txBody>
          <a:bodyPr anchor="b"/>
          <a:lstStyle>
            <a:lvl1pPr algn="l">
              <a:defRPr/>
            </a:lvl1pPr>
          </a:lstStyle>
          <a:p>
            <a:r>
              <a:rPr lang="en-US"/>
              <a:t>Click to edit Master title style</a:t>
            </a:r>
            <a:endParaRPr lang="en-US" dirty="0"/>
          </a:p>
        </p:txBody>
      </p:sp>
      <p:sp>
        <p:nvSpPr>
          <p:cNvPr id="10" name="Arrow: Chevron 9">
            <a:extLst>
              <a:ext uri="{FF2B5EF4-FFF2-40B4-BE49-F238E27FC236}">
                <a16:creationId xmlns:a16="http://schemas.microsoft.com/office/drawing/2014/main" id="{EEC94257-3C72-CB93-6CD0-38E4933E81B7}"/>
              </a:ext>
            </a:extLst>
          </p:cNvPr>
          <p:cNvSpPr/>
          <p:nvPr/>
        </p:nvSpPr>
        <p:spPr>
          <a:xfrm>
            <a:off x="8304147" y="2947649"/>
            <a:ext cx="2830826" cy="1466006"/>
          </a:xfrm>
          <a:prstGeom prst="chevron">
            <a:avLst>
              <a:gd name="adj" fmla="val 313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14" name="Arrow: Chevron 13">
            <a:extLst>
              <a:ext uri="{FF2B5EF4-FFF2-40B4-BE49-F238E27FC236}">
                <a16:creationId xmlns:a16="http://schemas.microsoft.com/office/drawing/2014/main" id="{5CE0CEC8-2A9E-97F6-5B4F-82FDC77EC1FA}"/>
              </a:ext>
            </a:extLst>
          </p:cNvPr>
          <p:cNvSpPr/>
          <p:nvPr/>
        </p:nvSpPr>
        <p:spPr>
          <a:xfrm>
            <a:off x="5815498" y="2947649"/>
            <a:ext cx="2830826" cy="1466006"/>
          </a:xfrm>
          <a:prstGeom prst="chevron">
            <a:avLst>
              <a:gd name="adj" fmla="val 313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17" name="Arrow: Chevron 16">
            <a:extLst>
              <a:ext uri="{FF2B5EF4-FFF2-40B4-BE49-F238E27FC236}">
                <a16:creationId xmlns:a16="http://schemas.microsoft.com/office/drawing/2014/main" id="{99DBB253-8A8C-941E-450B-73B645844D07}"/>
              </a:ext>
            </a:extLst>
          </p:cNvPr>
          <p:cNvSpPr/>
          <p:nvPr/>
        </p:nvSpPr>
        <p:spPr>
          <a:xfrm>
            <a:off x="3326849" y="2947649"/>
            <a:ext cx="2830826" cy="1466006"/>
          </a:xfrm>
          <a:prstGeom prst="chevron">
            <a:avLst>
              <a:gd name="adj" fmla="val 313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20" name="Arrow: Chevron 19">
            <a:extLst>
              <a:ext uri="{FF2B5EF4-FFF2-40B4-BE49-F238E27FC236}">
                <a16:creationId xmlns:a16="http://schemas.microsoft.com/office/drawing/2014/main" id="{82F64567-4DC0-7D9A-B709-7D4942728080}"/>
              </a:ext>
            </a:extLst>
          </p:cNvPr>
          <p:cNvSpPr/>
          <p:nvPr/>
        </p:nvSpPr>
        <p:spPr>
          <a:xfrm>
            <a:off x="838200" y="2947647"/>
            <a:ext cx="2830826" cy="1466006"/>
          </a:xfrm>
          <a:prstGeom prst="chevron">
            <a:avLst>
              <a:gd name="adj" fmla="val 3137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24" name="Text Placeholder 23">
            <a:extLst>
              <a:ext uri="{FF2B5EF4-FFF2-40B4-BE49-F238E27FC236}">
                <a16:creationId xmlns:a16="http://schemas.microsoft.com/office/drawing/2014/main" id="{5589475F-761E-CC25-034E-21D71363A2DB}"/>
              </a:ext>
            </a:extLst>
          </p:cNvPr>
          <p:cNvSpPr>
            <a:spLocks noGrp="1"/>
          </p:cNvSpPr>
          <p:nvPr>
            <p:ph type="body" sz="quarter" idx="10"/>
          </p:nvPr>
        </p:nvSpPr>
        <p:spPr>
          <a:xfrm>
            <a:off x="1295401" y="3240088"/>
            <a:ext cx="2032000" cy="893762"/>
          </a:xfrm>
        </p:spPr>
        <p:txBody>
          <a:bodyPr lIns="0" rIns="0" anchor="ctr"/>
          <a:lstStyle>
            <a:lvl1pPr marL="0" indent="0" algn="ctr">
              <a:buNone/>
              <a:defRPr>
                <a:solidFill>
                  <a:schemeClr val="bg1"/>
                </a:solidFill>
                <a:latin typeface="+mj-lt"/>
              </a:defRPr>
            </a:lvl1pPr>
          </a:lstStyle>
          <a:p>
            <a:pPr lvl="0"/>
            <a:r>
              <a:rPr lang="en-US"/>
              <a:t>Click to edit Master text styles</a:t>
            </a:r>
          </a:p>
        </p:txBody>
      </p:sp>
      <p:sp>
        <p:nvSpPr>
          <p:cNvPr id="25" name="Text Placeholder 23">
            <a:extLst>
              <a:ext uri="{FF2B5EF4-FFF2-40B4-BE49-F238E27FC236}">
                <a16:creationId xmlns:a16="http://schemas.microsoft.com/office/drawing/2014/main" id="{EB091FAE-5A45-FA09-FE67-1FF1511D7D3B}"/>
              </a:ext>
            </a:extLst>
          </p:cNvPr>
          <p:cNvSpPr>
            <a:spLocks noGrp="1"/>
          </p:cNvSpPr>
          <p:nvPr>
            <p:ph type="body" sz="quarter" idx="11"/>
          </p:nvPr>
        </p:nvSpPr>
        <p:spPr>
          <a:xfrm>
            <a:off x="3784602" y="3230563"/>
            <a:ext cx="2032000" cy="893762"/>
          </a:xfrm>
        </p:spPr>
        <p:txBody>
          <a:bodyPr lIns="0" rIns="0" anchor="ctr"/>
          <a:lstStyle>
            <a:lvl1pPr marL="0" indent="0" algn="ctr">
              <a:buNone/>
              <a:defRPr>
                <a:solidFill>
                  <a:schemeClr val="bg1"/>
                </a:solidFill>
                <a:latin typeface="+mj-lt"/>
              </a:defRPr>
            </a:lvl1pPr>
          </a:lstStyle>
          <a:p>
            <a:pPr lvl="0"/>
            <a:r>
              <a:rPr lang="en-US"/>
              <a:t>Click to edit Master text styles</a:t>
            </a:r>
          </a:p>
        </p:txBody>
      </p:sp>
      <p:sp>
        <p:nvSpPr>
          <p:cNvPr id="26" name="Text Placeholder 23">
            <a:extLst>
              <a:ext uri="{FF2B5EF4-FFF2-40B4-BE49-F238E27FC236}">
                <a16:creationId xmlns:a16="http://schemas.microsoft.com/office/drawing/2014/main" id="{53824658-9A3F-A6CC-16F2-7FAD789FCEC8}"/>
              </a:ext>
            </a:extLst>
          </p:cNvPr>
          <p:cNvSpPr>
            <a:spLocks noGrp="1"/>
          </p:cNvSpPr>
          <p:nvPr>
            <p:ph type="body" sz="quarter" idx="12"/>
          </p:nvPr>
        </p:nvSpPr>
        <p:spPr>
          <a:xfrm>
            <a:off x="6283743" y="3230563"/>
            <a:ext cx="2032000" cy="893762"/>
          </a:xfrm>
        </p:spPr>
        <p:txBody>
          <a:bodyPr lIns="0" rIns="0" anchor="ctr"/>
          <a:lstStyle>
            <a:lvl1pPr marL="0" indent="0" algn="ctr">
              <a:buNone/>
              <a:defRPr>
                <a:solidFill>
                  <a:schemeClr val="bg1"/>
                </a:solidFill>
                <a:latin typeface="+mj-lt"/>
              </a:defRPr>
            </a:lvl1pPr>
          </a:lstStyle>
          <a:p>
            <a:pPr lvl="0"/>
            <a:r>
              <a:rPr lang="en-US"/>
              <a:t>Click to edit Master text styles</a:t>
            </a:r>
          </a:p>
        </p:txBody>
      </p:sp>
      <p:sp>
        <p:nvSpPr>
          <p:cNvPr id="27" name="Text Placeholder 23">
            <a:extLst>
              <a:ext uri="{FF2B5EF4-FFF2-40B4-BE49-F238E27FC236}">
                <a16:creationId xmlns:a16="http://schemas.microsoft.com/office/drawing/2014/main" id="{367C77E0-6AAA-2CAE-DC78-21EBE377A06D}"/>
              </a:ext>
            </a:extLst>
          </p:cNvPr>
          <p:cNvSpPr>
            <a:spLocks noGrp="1"/>
          </p:cNvSpPr>
          <p:nvPr>
            <p:ph type="body" sz="quarter" idx="13"/>
          </p:nvPr>
        </p:nvSpPr>
        <p:spPr>
          <a:xfrm>
            <a:off x="8785483" y="3240088"/>
            <a:ext cx="2032000" cy="893762"/>
          </a:xfrm>
        </p:spPr>
        <p:txBody>
          <a:bodyPr lIns="0" rIns="0" anchor="ctr"/>
          <a:lstStyle>
            <a:lvl1pPr marL="0" indent="0" algn="ctr">
              <a:buNone/>
              <a:defRPr>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64542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oints Circle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90F26EAF-BE3E-2C71-3119-B20BB6834909}"/>
              </a:ext>
            </a:extLst>
          </p:cNvPr>
          <p:cNvSpPr>
            <a:spLocks noGrp="1"/>
          </p:cNvSpPr>
          <p:nvPr>
            <p:ph type="body" sz="quarter" idx="10"/>
          </p:nvPr>
        </p:nvSpPr>
        <p:spPr>
          <a:xfrm>
            <a:off x="1168355" y="2643479"/>
            <a:ext cx="2860126" cy="2775585"/>
          </a:xfrm>
          <a:prstGeom prst="ellipse">
            <a:avLst/>
          </a:prstGeo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9" name="Title 1">
            <a:extLst>
              <a:ext uri="{FF2B5EF4-FFF2-40B4-BE49-F238E27FC236}">
                <a16:creationId xmlns:a16="http://schemas.microsoft.com/office/drawing/2014/main" id="{110E9B43-A030-8038-B658-D4B91752DE33}"/>
              </a:ext>
            </a:extLst>
          </p:cNvPr>
          <p:cNvSpPr>
            <a:spLocks noGrp="1"/>
          </p:cNvSpPr>
          <p:nvPr>
            <p:ph type="title"/>
          </p:nvPr>
        </p:nvSpPr>
        <p:spPr>
          <a:xfrm>
            <a:off x="838200" y="365125"/>
            <a:ext cx="9934576" cy="1325563"/>
          </a:xfrm>
        </p:spPr>
        <p:txBody>
          <a:bodyPr anchor="b"/>
          <a:lstStyle>
            <a:lvl1pPr algn="l">
              <a:defRPr/>
            </a:lvl1pPr>
          </a:lstStyle>
          <a:p>
            <a:r>
              <a:rPr lang="en-US"/>
              <a:t>Click to edit Master title style</a:t>
            </a:r>
            <a:endParaRPr lang="en-US" dirty="0"/>
          </a:p>
        </p:txBody>
      </p:sp>
      <p:sp>
        <p:nvSpPr>
          <p:cNvPr id="2" name="Text Placeholder 2">
            <a:extLst>
              <a:ext uri="{FF2B5EF4-FFF2-40B4-BE49-F238E27FC236}">
                <a16:creationId xmlns:a16="http://schemas.microsoft.com/office/drawing/2014/main" id="{C933407B-886E-7AA4-2797-84D35DF2A3C4}"/>
              </a:ext>
            </a:extLst>
          </p:cNvPr>
          <p:cNvSpPr>
            <a:spLocks noGrp="1"/>
          </p:cNvSpPr>
          <p:nvPr>
            <p:ph type="body" sz="quarter" idx="13"/>
          </p:nvPr>
        </p:nvSpPr>
        <p:spPr>
          <a:xfrm>
            <a:off x="4481152" y="2631045"/>
            <a:ext cx="2860126" cy="2775585"/>
          </a:xfrm>
          <a:prstGeom prst="ellipse">
            <a:avLst/>
          </a:prstGeo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0" name="Text Placeholder 2">
            <a:extLst>
              <a:ext uri="{FF2B5EF4-FFF2-40B4-BE49-F238E27FC236}">
                <a16:creationId xmlns:a16="http://schemas.microsoft.com/office/drawing/2014/main" id="{0FED38C3-0F3B-B410-870B-7E1343099BED}"/>
              </a:ext>
            </a:extLst>
          </p:cNvPr>
          <p:cNvSpPr>
            <a:spLocks noGrp="1"/>
          </p:cNvSpPr>
          <p:nvPr>
            <p:ph type="body" sz="quarter" idx="14"/>
          </p:nvPr>
        </p:nvSpPr>
        <p:spPr>
          <a:xfrm>
            <a:off x="7793949" y="2643479"/>
            <a:ext cx="2860126" cy="2775585"/>
          </a:xfrm>
          <a:prstGeom prst="ellipse">
            <a:avLst/>
          </a:prstGeo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04709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Point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90F26EAF-BE3E-2C71-3119-B20BB6834909}"/>
              </a:ext>
            </a:extLst>
          </p:cNvPr>
          <p:cNvSpPr>
            <a:spLocks noGrp="1"/>
          </p:cNvSpPr>
          <p:nvPr>
            <p:ph type="body" sz="quarter" idx="10"/>
          </p:nvPr>
        </p:nvSpPr>
        <p:spPr>
          <a:xfrm>
            <a:off x="979889" y="2710817"/>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4" name="Text Placeholder 2">
            <a:extLst>
              <a:ext uri="{FF2B5EF4-FFF2-40B4-BE49-F238E27FC236}">
                <a16:creationId xmlns:a16="http://schemas.microsoft.com/office/drawing/2014/main" id="{3B2084DF-DA40-3406-509D-5D676AF072A9}"/>
              </a:ext>
            </a:extLst>
          </p:cNvPr>
          <p:cNvSpPr>
            <a:spLocks noGrp="1"/>
          </p:cNvSpPr>
          <p:nvPr>
            <p:ph type="body" sz="quarter" idx="11"/>
          </p:nvPr>
        </p:nvSpPr>
        <p:spPr>
          <a:xfrm>
            <a:off x="4417103" y="2710817"/>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7" name="Text Placeholder 2">
            <a:extLst>
              <a:ext uri="{FF2B5EF4-FFF2-40B4-BE49-F238E27FC236}">
                <a16:creationId xmlns:a16="http://schemas.microsoft.com/office/drawing/2014/main" id="{F6C9E8C5-AA4A-11A7-10F2-DACA2BC194F9}"/>
              </a:ext>
            </a:extLst>
          </p:cNvPr>
          <p:cNvSpPr>
            <a:spLocks noGrp="1"/>
          </p:cNvSpPr>
          <p:nvPr>
            <p:ph type="body" sz="quarter" idx="12"/>
          </p:nvPr>
        </p:nvSpPr>
        <p:spPr>
          <a:xfrm>
            <a:off x="7854317" y="2710817"/>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9" name="Title 1">
            <a:extLst>
              <a:ext uri="{FF2B5EF4-FFF2-40B4-BE49-F238E27FC236}">
                <a16:creationId xmlns:a16="http://schemas.microsoft.com/office/drawing/2014/main" id="{110E9B43-A030-8038-B658-D4B91752DE33}"/>
              </a:ext>
            </a:extLst>
          </p:cNvPr>
          <p:cNvSpPr>
            <a:spLocks noGrp="1"/>
          </p:cNvSpPr>
          <p:nvPr>
            <p:ph type="title"/>
          </p:nvPr>
        </p:nvSpPr>
        <p:spPr>
          <a:xfrm>
            <a:off x="838200" y="365125"/>
            <a:ext cx="9934576" cy="1325563"/>
          </a:xfrm>
        </p:spPr>
        <p:txBody>
          <a:bodyPr anchor="b"/>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586233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Point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90F26EAF-BE3E-2C71-3119-B20BB6834909}"/>
              </a:ext>
            </a:extLst>
          </p:cNvPr>
          <p:cNvSpPr>
            <a:spLocks noGrp="1"/>
          </p:cNvSpPr>
          <p:nvPr>
            <p:ph type="body" sz="quarter" idx="10"/>
          </p:nvPr>
        </p:nvSpPr>
        <p:spPr>
          <a:xfrm>
            <a:off x="2638128" y="4173836"/>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4" name="Text Placeholder 2">
            <a:extLst>
              <a:ext uri="{FF2B5EF4-FFF2-40B4-BE49-F238E27FC236}">
                <a16:creationId xmlns:a16="http://schemas.microsoft.com/office/drawing/2014/main" id="{3B2084DF-DA40-3406-509D-5D676AF072A9}"/>
              </a:ext>
            </a:extLst>
          </p:cNvPr>
          <p:cNvSpPr>
            <a:spLocks noGrp="1"/>
          </p:cNvSpPr>
          <p:nvPr>
            <p:ph type="body" sz="quarter" idx="11"/>
          </p:nvPr>
        </p:nvSpPr>
        <p:spPr>
          <a:xfrm>
            <a:off x="6075342" y="4173836"/>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7" name="Text Placeholder 2">
            <a:extLst>
              <a:ext uri="{FF2B5EF4-FFF2-40B4-BE49-F238E27FC236}">
                <a16:creationId xmlns:a16="http://schemas.microsoft.com/office/drawing/2014/main" id="{F6C9E8C5-AA4A-11A7-10F2-DACA2BC194F9}"/>
              </a:ext>
            </a:extLst>
          </p:cNvPr>
          <p:cNvSpPr>
            <a:spLocks noGrp="1"/>
          </p:cNvSpPr>
          <p:nvPr>
            <p:ph type="body" sz="quarter" idx="12"/>
          </p:nvPr>
        </p:nvSpPr>
        <p:spPr>
          <a:xfrm>
            <a:off x="2638128" y="2049761"/>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 name="Text Placeholder 2">
            <a:extLst>
              <a:ext uri="{FF2B5EF4-FFF2-40B4-BE49-F238E27FC236}">
                <a16:creationId xmlns:a16="http://schemas.microsoft.com/office/drawing/2014/main" id="{770FC0B4-9AD5-A89F-F0BD-C33BCF0DFEBE}"/>
              </a:ext>
            </a:extLst>
          </p:cNvPr>
          <p:cNvSpPr>
            <a:spLocks noGrp="1"/>
          </p:cNvSpPr>
          <p:nvPr>
            <p:ph type="body" sz="quarter" idx="13"/>
          </p:nvPr>
        </p:nvSpPr>
        <p:spPr>
          <a:xfrm>
            <a:off x="6075342" y="2049761"/>
            <a:ext cx="310896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0" name="Title 1">
            <a:extLst>
              <a:ext uri="{FF2B5EF4-FFF2-40B4-BE49-F238E27FC236}">
                <a16:creationId xmlns:a16="http://schemas.microsoft.com/office/drawing/2014/main" id="{25A0BA1B-CDD4-B069-FA79-D95BA35425DB}"/>
              </a:ext>
            </a:extLst>
          </p:cNvPr>
          <p:cNvSpPr>
            <a:spLocks noGrp="1"/>
          </p:cNvSpPr>
          <p:nvPr>
            <p:ph type="title"/>
          </p:nvPr>
        </p:nvSpPr>
        <p:spPr>
          <a:xfrm>
            <a:off x="838200" y="365125"/>
            <a:ext cx="9934576" cy="1325563"/>
          </a:xfrm>
        </p:spPr>
        <p:txBody>
          <a:bodyPr anchor="b"/>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81573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5880-392B-7CF9-5B8E-CDA30B64B386}"/>
              </a:ext>
            </a:extLst>
          </p:cNvPr>
          <p:cNvSpPr>
            <a:spLocks noGrp="1"/>
          </p:cNvSpPr>
          <p:nvPr>
            <p:ph type="title"/>
          </p:nvPr>
        </p:nvSpPr>
        <p:spPr>
          <a:xfrm>
            <a:off x="813816" y="908812"/>
            <a:ext cx="10698480" cy="1821934"/>
          </a:xfrm>
        </p:spPr>
        <p:txBody>
          <a:bodyPr anchor="b">
            <a:noAutofit/>
          </a:bodyPr>
          <a:lstStyle>
            <a:lvl1pPr>
              <a:defRPr sz="6000">
                <a:solidFill>
                  <a:schemeClr val="accent4"/>
                </a:solidFill>
              </a:defRPr>
            </a:lvl1pPr>
          </a:lstStyle>
          <a:p>
            <a:r>
              <a:rPr lang="en-US"/>
              <a:t>Click to edit Master title style</a:t>
            </a:r>
            <a:endParaRPr lang="en-US" dirty="0"/>
          </a:p>
        </p:txBody>
      </p:sp>
      <p:sp>
        <p:nvSpPr>
          <p:cNvPr id="3" name="Isosceles Triangle 2">
            <a:extLst>
              <a:ext uri="{FF2B5EF4-FFF2-40B4-BE49-F238E27FC236}">
                <a16:creationId xmlns:a16="http://schemas.microsoft.com/office/drawing/2014/main" id="{2B693213-DB65-227E-ED33-9F2185BF1529}"/>
              </a:ext>
            </a:extLst>
          </p:cNvPr>
          <p:cNvSpPr/>
          <p:nvPr/>
        </p:nvSpPr>
        <p:spPr>
          <a:xfrm rot="2467021">
            <a:off x="10732318" y="3341905"/>
            <a:ext cx="1395504" cy="1186344"/>
          </a:xfrm>
          <a:prstGeom prst="triangle">
            <a:avLst>
              <a:gd name="adj" fmla="val 51979"/>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a:extLst>
              <a:ext uri="{FF2B5EF4-FFF2-40B4-BE49-F238E27FC236}">
                <a16:creationId xmlns:a16="http://schemas.microsoft.com/office/drawing/2014/main" id="{286D0CA0-26C7-BEDA-E9A5-9303114A6EC7}"/>
              </a:ext>
            </a:extLst>
          </p:cNvPr>
          <p:cNvSpPr/>
          <p:nvPr/>
        </p:nvSpPr>
        <p:spPr>
          <a:xfrm rot="20378723">
            <a:off x="6985447" y="4654410"/>
            <a:ext cx="3864968" cy="3817143"/>
          </a:xfrm>
          <a:prstGeom prst="arc">
            <a:avLst>
              <a:gd name="adj1" fmla="val 11666811"/>
              <a:gd name="adj2" fmla="val 19219771"/>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Shape 4">
            <a:extLst>
              <a:ext uri="{FF2B5EF4-FFF2-40B4-BE49-F238E27FC236}">
                <a16:creationId xmlns:a16="http://schemas.microsoft.com/office/drawing/2014/main" id="{EA894103-07E2-C0AA-5DFA-0ACB0D898DAF}"/>
              </a:ext>
            </a:extLst>
          </p:cNvPr>
          <p:cNvSpPr/>
          <p:nvPr/>
        </p:nvSpPr>
        <p:spPr>
          <a:xfrm>
            <a:off x="7308455" y="4992956"/>
            <a:ext cx="3278604" cy="1865044"/>
          </a:xfrm>
          <a:custGeom>
            <a:avLst/>
            <a:gdLst>
              <a:gd name="connsiteX0" fmla="*/ 1639302 w 3278604"/>
              <a:gd name="connsiteY0" fmla="*/ 0 h 1865044"/>
              <a:gd name="connsiteX1" fmla="*/ 3278604 w 3278604"/>
              <a:gd name="connsiteY1" fmla="*/ 1602657 h 1865044"/>
              <a:gd name="connsiteX2" fmla="*/ 3270140 w 3278604"/>
              <a:gd name="connsiteY2" fmla="*/ 1766520 h 1865044"/>
              <a:gd name="connsiteX3" fmla="*/ 3254760 w 3278604"/>
              <a:gd name="connsiteY3" fmla="*/ 1865044 h 1865044"/>
              <a:gd name="connsiteX4" fmla="*/ 23844 w 3278604"/>
              <a:gd name="connsiteY4" fmla="*/ 1865044 h 1865044"/>
              <a:gd name="connsiteX5" fmla="*/ 8464 w 3278604"/>
              <a:gd name="connsiteY5" fmla="*/ 1766520 h 1865044"/>
              <a:gd name="connsiteX6" fmla="*/ 0 w 3278604"/>
              <a:gd name="connsiteY6" fmla="*/ 1602657 h 1865044"/>
              <a:gd name="connsiteX7" fmla="*/ 1639302 w 3278604"/>
              <a:gd name="connsiteY7" fmla="*/ 0 h 18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8604" h="1865044">
                <a:moveTo>
                  <a:pt x="1639302" y="0"/>
                </a:moveTo>
                <a:cubicBezTo>
                  <a:pt x="2544663" y="0"/>
                  <a:pt x="3278604" y="717534"/>
                  <a:pt x="3278604" y="1602657"/>
                </a:cubicBezTo>
                <a:cubicBezTo>
                  <a:pt x="3278604" y="1657977"/>
                  <a:pt x="3275737" y="1712643"/>
                  <a:pt x="3270140" y="1766520"/>
                </a:cubicBezTo>
                <a:lnTo>
                  <a:pt x="3254760" y="1865044"/>
                </a:lnTo>
                <a:lnTo>
                  <a:pt x="23844" y="1865044"/>
                </a:lnTo>
                <a:lnTo>
                  <a:pt x="8464" y="1766520"/>
                </a:lnTo>
                <a:cubicBezTo>
                  <a:pt x="2867" y="1712643"/>
                  <a:pt x="0" y="1657977"/>
                  <a:pt x="0" y="1602657"/>
                </a:cubicBezTo>
                <a:cubicBezTo>
                  <a:pt x="0" y="717534"/>
                  <a:pt x="733941" y="0"/>
                  <a:pt x="1639302"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Rounded Corners 5">
            <a:extLst>
              <a:ext uri="{FF2B5EF4-FFF2-40B4-BE49-F238E27FC236}">
                <a16:creationId xmlns:a16="http://schemas.microsoft.com/office/drawing/2014/main" id="{BEF4496E-91BF-652E-06F3-91E4675B2C93}"/>
              </a:ext>
            </a:extLst>
          </p:cNvPr>
          <p:cNvSpPr/>
          <p:nvPr/>
        </p:nvSpPr>
        <p:spPr>
          <a:xfrm>
            <a:off x="10806095" y="5006221"/>
            <a:ext cx="1431149" cy="1563093"/>
          </a:xfrm>
          <a:prstGeom prst="roundRect">
            <a:avLst>
              <a:gd name="adj" fmla="val 2299"/>
            </a:avLst>
          </a:prstGeom>
          <a:noFill/>
          <a:ln w="88900">
            <a:solidFill>
              <a:srgbClr val="F96F4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Description automatically generated">
            <a:extLst>
              <a:ext uri="{FF2B5EF4-FFF2-40B4-BE49-F238E27FC236}">
                <a16:creationId xmlns:a16="http://schemas.microsoft.com/office/drawing/2014/main" id="{A34515C4-4D72-1CF4-0A53-D2C5F67B2C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29" y="5110411"/>
            <a:ext cx="4867759" cy="1045225"/>
          </a:xfrm>
          <a:prstGeom prst="rect">
            <a:avLst/>
          </a:prstGeom>
        </p:spPr>
      </p:pic>
      <p:sp>
        <p:nvSpPr>
          <p:cNvPr id="9" name="Text Placeholder 8">
            <a:extLst>
              <a:ext uri="{FF2B5EF4-FFF2-40B4-BE49-F238E27FC236}">
                <a16:creationId xmlns:a16="http://schemas.microsoft.com/office/drawing/2014/main" id="{BD399EC0-FD05-70A6-43F8-C3A76D2B6DBF}"/>
              </a:ext>
            </a:extLst>
          </p:cNvPr>
          <p:cNvSpPr>
            <a:spLocks noGrp="1"/>
          </p:cNvSpPr>
          <p:nvPr>
            <p:ph type="body" sz="quarter" idx="10"/>
          </p:nvPr>
        </p:nvSpPr>
        <p:spPr>
          <a:xfrm>
            <a:off x="813816" y="2755900"/>
            <a:ext cx="10698163" cy="673100"/>
          </a:xfrm>
        </p:spPr>
        <p:txBody>
          <a:bodyPr>
            <a:normAutofit/>
          </a:bodyPr>
          <a:lstStyle>
            <a:lvl1pPr marL="0" indent="0">
              <a:buNone/>
              <a:defRPr sz="3200">
                <a:solidFill>
                  <a:schemeClr val="tx1"/>
                </a:solidFill>
                <a:latin typeface="+mj-lt"/>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3861B41-9794-B73D-2DE3-A82925663154}"/>
              </a:ext>
            </a:extLst>
          </p:cNvPr>
          <p:cNvSpPr>
            <a:spLocks noGrp="1"/>
          </p:cNvSpPr>
          <p:nvPr>
            <p:ph type="body" sz="quarter" idx="11"/>
          </p:nvPr>
        </p:nvSpPr>
        <p:spPr>
          <a:xfrm>
            <a:off x="813816" y="3584448"/>
            <a:ext cx="6830568" cy="1426464"/>
          </a:xfrm>
        </p:spPr>
        <p:txBody>
          <a:bodyPr>
            <a:normAutofit/>
          </a:bodyPr>
          <a:lstStyle>
            <a:lvl1pPr marL="0" indent="0">
              <a:buNone/>
              <a:defRPr sz="2000" b="1">
                <a:latin typeface="Gotham Book" panose="02000604040000020004" pitchFamily="50" charset="0"/>
              </a:defRPr>
            </a:lvl1pPr>
          </a:lstStyle>
          <a:p>
            <a:pPr lvl="0"/>
            <a:r>
              <a:rPr lang="en-US"/>
              <a:t>Click to edit Master text styles</a:t>
            </a:r>
          </a:p>
        </p:txBody>
      </p:sp>
    </p:spTree>
    <p:extLst>
      <p:ext uri="{BB962C8B-B14F-4D97-AF65-F5344CB8AC3E}">
        <p14:creationId xmlns:p14="http://schemas.microsoft.com/office/powerpoint/2010/main" val="508914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x Points">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90F26EAF-BE3E-2C71-3119-B20BB6834909}"/>
              </a:ext>
            </a:extLst>
          </p:cNvPr>
          <p:cNvSpPr>
            <a:spLocks noGrp="1"/>
          </p:cNvSpPr>
          <p:nvPr>
            <p:ph type="body" sz="quarter" idx="10"/>
          </p:nvPr>
        </p:nvSpPr>
        <p:spPr>
          <a:xfrm>
            <a:off x="1066800" y="4172427"/>
            <a:ext cx="301752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4" name="Text Placeholder 2">
            <a:extLst>
              <a:ext uri="{FF2B5EF4-FFF2-40B4-BE49-F238E27FC236}">
                <a16:creationId xmlns:a16="http://schemas.microsoft.com/office/drawing/2014/main" id="{3B2084DF-DA40-3406-509D-5D676AF072A9}"/>
              </a:ext>
            </a:extLst>
          </p:cNvPr>
          <p:cNvSpPr>
            <a:spLocks noGrp="1"/>
          </p:cNvSpPr>
          <p:nvPr>
            <p:ph type="body" sz="quarter" idx="11"/>
          </p:nvPr>
        </p:nvSpPr>
        <p:spPr>
          <a:xfrm>
            <a:off x="4334828" y="4172427"/>
            <a:ext cx="301752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7" name="Text Placeholder 2">
            <a:extLst>
              <a:ext uri="{FF2B5EF4-FFF2-40B4-BE49-F238E27FC236}">
                <a16:creationId xmlns:a16="http://schemas.microsoft.com/office/drawing/2014/main" id="{F6C9E8C5-AA4A-11A7-10F2-DACA2BC194F9}"/>
              </a:ext>
            </a:extLst>
          </p:cNvPr>
          <p:cNvSpPr>
            <a:spLocks noGrp="1"/>
          </p:cNvSpPr>
          <p:nvPr>
            <p:ph type="body" sz="quarter" idx="12"/>
          </p:nvPr>
        </p:nvSpPr>
        <p:spPr>
          <a:xfrm>
            <a:off x="1066800" y="2073752"/>
            <a:ext cx="301752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2" name="Text Placeholder 2">
            <a:extLst>
              <a:ext uri="{FF2B5EF4-FFF2-40B4-BE49-F238E27FC236}">
                <a16:creationId xmlns:a16="http://schemas.microsoft.com/office/drawing/2014/main" id="{770FC0B4-9AD5-A89F-F0BD-C33BCF0DFEBE}"/>
              </a:ext>
            </a:extLst>
          </p:cNvPr>
          <p:cNvSpPr>
            <a:spLocks noGrp="1"/>
          </p:cNvSpPr>
          <p:nvPr>
            <p:ph type="body" sz="quarter" idx="13"/>
          </p:nvPr>
        </p:nvSpPr>
        <p:spPr>
          <a:xfrm>
            <a:off x="4334828" y="2073752"/>
            <a:ext cx="301752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0" name="Title 1">
            <a:extLst>
              <a:ext uri="{FF2B5EF4-FFF2-40B4-BE49-F238E27FC236}">
                <a16:creationId xmlns:a16="http://schemas.microsoft.com/office/drawing/2014/main" id="{25A0BA1B-CDD4-B069-FA79-D95BA35425DB}"/>
              </a:ext>
            </a:extLst>
          </p:cNvPr>
          <p:cNvSpPr>
            <a:spLocks noGrp="1"/>
          </p:cNvSpPr>
          <p:nvPr>
            <p:ph type="title"/>
          </p:nvPr>
        </p:nvSpPr>
        <p:spPr>
          <a:xfrm>
            <a:off x="838200" y="365125"/>
            <a:ext cx="9934576" cy="1325563"/>
          </a:xfrm>
        </p:spPr>
        <p:txBody>
          <a:bodyPr anchor="b"/>
          <a:lstStyle>
            <a:lvl1pPr algn="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727364FF-3D8C-A848-7789-3239985E6D6F}"/>
              </a:ext>
            </a:extLst>
          </p:cNvPr>
          <p:cNvSpPr>
            <a:spLocks noGrp="1"/>
          </p:cNvSpPr>
          <p:nvPr>
            <p:ph type="body" sz="quarter" idx="14"/>
          </p:nvPr>
        </p:nvSpPr>
        <p:spPr>
          <a:xfrm>
            <a:off x="7602856" y="4172427"/>
            <a:ext cx="301752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
        <p:nvSpPr>
          <p:cNvPr id="12" name="Text Placeholder 2">
            <a:extLst>
              <a:ext uri="{FF2B5EF4-FFF2-40B4-BE49-F238E27FC236}">
                <a16:creationId xmlns:a16="http://schemas.microsoft.com/office/drawing/2014/main" id="{2049C8FC-617C-0DF5-8DE1-EB8F2F3E9D24}"/>
              </a:ext>
            </a:extLst>
          </p:cNvPr>
          <p:cNvSpPr>
            <a:spLocks noGrp="1"/>
          </p:cNvSpPr>
          <p:nvPr>
            <p:ph type="body" sz="quarter" idx="15"/>
          </p:nvPr>
        </p:nvSpPr>
        <p:spPr>
          <a:xfrm>
            <a:off x="7602856" y="2073752"/>
            <a:ext cx="3017520" cy="1828800"/>
          </a:xfrm>
          <a:solidFill>
            <a:schemeClr val="accent3"/>
          </a:solidFill>
        </p:spPr>
        <p:txBody>
          <a:bodyPr anchor="ctr">
            <a:normAutofit/>
          </a:bodyPr>
          <a:lstStyle>
            <a:lvl1pPr marL="0" indent="0" algn="ctr">
              <a:buNone/>
              <a:defRPr sz="32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386794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with Title">
    <p:spTree>
      <p:nvGrpSpPr>
        <p:cNvPr id="1" name=""/>
        <p:cNvGrpSpPr/>
        <p:nvPr/>
      </p:nvGrpSpPr>
      <p:grpSpPr>
        <a:xfrm>
          <a:off x="0" y="0"/>
          <a:ext cx="0" cy="0"/>
          <a:chOff x="0" y="0"/>
          <a:chExt cx="0" cy="0"/>
        </a:xfrm>
      </p:grpSpPr>
      <p:pic>
        <p:nvPicPr>
          <p:cNvPr id="3" name="Graphic 2" descr="Monitor outline">
            <a:extLst>
              <a:ext uri="{FF2B5EF4-FFF2-40B4-BE49-F238E27FC236}">
                <a16:creationId xmlns:a16="http://schemas.microsoft.com/office/drawing/2014/main" id="{48C145DD-CFBA-2DA9-AF6B-CFE327CA6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34" y="130629"/>
            <a:ext cx="11021931" cy="7536526"/>
          </a:xfrm>
          <a:prstGeom prst="rect">
            <a:avLst/>
          </a:prstGeom>
        </p:spPr>
      </p:pic>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746567" y="1076205"/>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FA25E-758F-9D1C-1AE4-EDF668D2E707}"/>
              </a:ext>
            </a:extLst>
          </p:cNvPr>
          <p:cNvCxnSpPr>
            <a:cxnSpLocks/>
          </p:cNvCxnSpPr>
          <p:nvPr/>
        </p:nvCxnSpPr>
        <p:spPr>
          <a:xfrm>
            <a:off x="11353800" y="1076202"/>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5102ACD-6E62-41EC-F5BB-78315941F3D6}"/>
              </a:ext>
            </a:extLst>
          </p:cNvPr>
          <p:cNvSpPr/>
          <p:nvPr/>
        </p:nvSpPr>
        <p:spPr>
          <a:xfrm>
            <a:off x="1717943" y="1354876"/>
            <a:ext cx="8802236" cy="4147424"/>
          </a:xfrm>
          <a:prstGeom prst="roundRect">
            <a:avLst>
              <a:gd name="adj" fmla="val 550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FF3DB0B-8E11-C5D2-F769-76944A9D8DE8}"/>
              </a:ext>
            </a:extLst>
          </p:cNvPr>
          <p:cNvSpPr>
            <a:spLocks noGrp="1"/>
          </p:cNvSpPr>
          <p:nvPr>
            <p:ph type="pic" sz="quarter" idx="13"/>
          </p:nvPr>
        </p:nvSpPr>
        <p:spPr>
          <a:xfrm>
            <a:off x="1718512" y="1355520"/>
            <a:ext cx="8801100" cy="4146960"/>
          </a:xfrm>
          <a:prstGeom prst="roundRect">
            <a:avLst>
              <a:gd name="adj" fmla="val 4755"/>
            </a:avLst>
          </a:prstGeom>
        </p:spPr>
        <p:txBody>
          <a:bodyPr/>
          <a:lstStyle/>
          <a:p>
            <a:r>
              <a:rPr lang="en-US"/>
              <a:t>Click icon to add picture</a:t>
            </a:r>
          </a:p>
        </p:txBody>
      </p:sp>
      <p:pic>
        <p:nvPicPr>
          <p:cNvPr id="5" name="Picture 4" descr="A logo with a flower&#10;&#10;Description automatically generated">
            <a:extLst>
              <a:ext uri="{FF2B5EF4-FFF2-40B4-BE49-F238E27FC236}">
                <a16:creationId xmlns:a16="http://schemas.microsoft.com/office/drawing/2014/main" id="{23041155-1B5C-9272-61A1-ABCF75E1B900}"/>
              </a:ext>
            </a:extLst>
          </p:cNvPr>
          <p:cNvPicPr>
            <a:picLocks noChangeAspect="1"/>
          </p:cNvPicPr>
          <p:nvPr/>
        </p:nvPicPr>
        <p:blipFill rotWithShape="1">
          <a:blip r:embed="rId4">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2" name="Title 1">
            <a:extLst>
              <a:ext uri="{FF2B5EF4-FFF2-40B4-BE49-F238E27FC236}">
                <a16:creationId xmlns:a16="http://schemas.microsoft.com/office/drawing/2014/main" id="{5D3939D0-A9B9-B266-9047-C99D1440552B}"/>
              </a:ext>
            </a:extLst>
          </p:cNvPr>
          <p:cNvSpPr>
            <a:spLocks noGrp="1"/>
          </p:cNvSpPr>
          <p:nvPr>
            <p:ph type="title"/>
          </p:nvPr>
        </p:nvSpPr>
        <p:spPr>
          <a:xfrm>
            <a:off x="836130" y="403873"/>
            <a:ext cx="10428107" cy="711077"/>
          </a:xfrm>
        </p:spPr>
        <p:txBody>
          <a:bodyPr anchor="b"/>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77939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pic>
        <p:nvPicPr>
          <p:cNvPr id="3" name="Graphic 2" descr="Monitor outline">
            <a:extLst>
              <a:ext uri="{FF2B5EF4-FFF2-40B4-BE49-F238E27FC236}">
                <a16:creationId xmlns:a16="http://schemas.microsoft.com/office/drawing/2014/main" id="{48C145DD-CFBA-2DA9-AF6B-CFE327CA6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34" y="-809156"/>
            <a:ext cx="11021931" cy="8476311"/>
          </a:xfrm>
          <a:prstGeom prst="rect">
            <a:avLst/>
          </a:prstGeom>
        </p:spPr>
      </p:pic>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746567" y="1076205"/>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FA25E-758F-9D1C-1AE4-EDF668D2E707}"/>
              </a:ext>
            </a:extLst>
          </p:cNvPr>
          <p:cNvCxnSpPr>
            <a:cxnSpLocks/>
          </p:cNvCxnSpPr>
          <p:nvPr/>
        </p:nvCxnSpPr>
        <p:spPr>
          <a:xfrm>
            <a:off x="11353800" y="1076202"/>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5102ACD-6E62-41EC-F5BB-78315941F3D6}"/>
              </a:ext>
            </a:extLst>
          </p:cNvPr>
          <p:cNvSpPr/>
          <p:nvPr/>
        </p:nvSpPr>
        <p:spPr>
          <a:xfrm>
            <a:off x="1694881" y="558098"/>
            <a:ext cx="8802236" cy="4664597"/>
          </a:xfrm>
          <a:prstGeom prst="roundRect">
            <a:avLst>
              <a:gd name="adj" fmla="val 550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FF3DB0B-8E11-C5D2-F769-76944A9D8DE8}"/>
              </a:ext>
            </a:extLst>
          </p:cNvPr>
          <p:cNvSpPr>
            <a:spLocks noGrp="1"/>
          </p:cNvSpPr>
          <p:nvPr>
            <p:ph type="pic" sz="quarter" idx="13"/>
          </p:nvPr>
        </p:nvSpPr>
        <p:spPr>
          <a:xfrm>
            <a:off x="1695450" y="558800"/>
            <a:ext cx="8801100" cy="4664075"/>
          </a:xfrm>
          <a:prstGeom prst="roundRect">
            <a:avLst>
              <a:gd name="adj" fmla="val 4755"/>
            </a:avLst>
          </a:prstGeom>
        </p:spPr>
        <p:txBody>
          <a:bodyPr/>
          <a:lstStyle/>
          <a:p>
            <a:r>
              <a:rPr lang="en-US"/>
              <a:t>Click icon to add picture</a:t>
            </a:r>
          </a:p>
        </p:txBody>
      </p:sp>
      <p:pic>
        <p:nvPicPr>
          <p:cNvPr id="5" name="Picture 4" descr="A logo with a flower&#10;&#10;Description automatically generated">
            <a:extLst>
              <a:ext uri="{FF2B5EF4-FFF2-40B4-BE49-F238E27FC236}">
                <a16:creationId xmlns:a16="http://schemas.microsoft.com/office/drawing/2014/main" id="{23041155-1B5C-9272-61A1-ABCF75E1B900}"/>
              </a:ext>
            </a:extLst>
          </p:cNvPr>
          <p:cNvPicPr>
            <a:picLocks noChangeAspect="1"/>
          </p:cNvPicPr>
          <p:nvPr/>
        </p:nvPicPr>
        <p:blipFill rotWithShape="1">
          <a:blip r:embed="rId4">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Tree>
    <p:extLst>
      <p:ext uri="{BB962C8B-B14F-4D97-AF65-F5344CB8AC3E}">
        <p14:creationId xmlns:p14="http://schemas.microsoft.com/office/powerpoint/2010/main" val="1975026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creenshot with Label">
    <p:spTree>
      <p:nvGrpSpPr>
        <p:cNvPr id="1" name=""/>
        <p:cNvGrpSpPr/>
        <p:nvPr/>
      </p:nvGrpSpPr>
      <p:grpSpPr>
        <a:xfrm>
          <a:off x="0" y="0"/>
          <a:ext cx="0" cy="0"/>
          <a:chOff x="0" y="0"/>
          <a:chExt cx="0" cy="0"/>
        </a:xfrm>
      </p:grpSpPr>
      <p:pic>
        <p:nvPicPr>
          <p:cNvPr id="3" name="Graphic 2" descr="Monitor outline">
            <a:extLst>
              <a:ext uri="{FF2B5EF4-FFF2-40B4-BE49-F238E27FC236}">
                <a16:creationId xmlns:a16="http://schemas.microsoft.com/office/drawing/2014/main" id="{48C145DD-CFBA-2DA9-AF6B-CFE327CA6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34" y="-809156"/>
            <a:ext cx="11021931" cy="8476311"/>
          </a:xfrm>
          <a:prstGeom prst="rect">
            <a:avLst/>
          </a:prstGeom>
        </p:spPr>
      </p:pic>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746567" y="1076205"/>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FA25E-758F-9D1C-1AE4-EDF668D2E707}"/>
              </a:ext>
            </a:extLst>
          </p:cNvPr>
          <p:cNvCxnSpPr>
            <a:cxnSpLocks/>
          </p:cNvCxnSpPr>
          <p:nvPr/>
        </p:nvCxnSpPr>
        <p:spPr>
          <a:xfrm>
            <a:off x="11353800" y="1076202"/>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5102ACD-6E62-41EC-F5BB-78315941F3D6}"/>
              </a:ext>
            </a:extLst>
          </p:cNvPr>
          <p:cNvSpPr/>
          <p:nvPr/>
        </p:nvSpPr>
        <p:spPr>
          <a:xfrm>
            <a:off x="1694881" y="558098"/>
            <a:ext cx="8802236" cy="4664597"/>
          </a:xfrm>
          <a:prstGeom prst="roundRect">
            <a:avLst>
              <a:gd name="adj" fmla="val 550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FF3DB0B-8E11-C5D2-F769-76944A9D8DE8}"/>
              </a:ext>
            </a:extLst>
          </p:cNvPr>
          <p:cNvSpPr>
            <a:spLocks noGrp="1"/>
          </p:cNvSpPr>
          <p:nvPr>
            <p:ph type="pic" sz="quarter" idx="13"/>
          </p:nvPr>
        </p:nvSpPr>
        <p:spPr>
          <a:xfrm>
            <a:off x="1695450" y="558800"/>
            <a:ext cx="8801100" cy="4664075"/>
          </a:xfrm>
          <a:prstGeom prst="roundRect">
            <a:avLst>
              <a:gd name="adj" fmla="val 4755"/>
            </a:avLst>
          </a:prstGeom>
        </p:spPr>
        <p:txBody>
          <a:bodyPr/>
          <a:lstStyle/>
          <a:p>
            <a:r>
              <a:rPr lang="en-US"/>
              <a:t>Click icon to add picture</a:t>
            </a:r>
          </a:p>
        </p:txBody>
      </p:sp>
      <p:pic>
        <p:nvPicPr>
          <p:cNvPr id="5" name="Picture 4" descr="A logo with a flower&#10;&#10;Description automatically generated">
            <a:extLst>
              <a:ext uri="{FF2B5EF4-FFF2-40B4-BE49-F238E27FC236}">
                <a16:creationId xmlns:a16="http://schemas.microsoft.com/office/drawing/2014/main" id="{23041155-1B5C-9272-61A1-ABCF75E1B900}"/>
              </a:ext>
            </a:extLst>
          </p:cNvPr>
          <p:cNvPicPr>
            <a:picLocks noChangeAspect="1"/>
          </p:cNvPicPr>
          <p:nvPr/>
        </p:nvPicPr>
        <p:blipFill rotWithShape="1">
          <a:blip r:embed="rId4">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4" name="Text Placeholder 5">
            <a:extLst>
              <a:ext uri="{FF2B5EF4-FFF2-40B4-BE49-F238E27FC236}">
                <a16:creationId xmlns:a16="http://schemas.microsoft.com/office/drawing/2014/main" id="{1C2A7C31-FDC1-2E20-2F78-556E234AA106}"/>
              </a:ext>
            </a:extLst>
          </p:cNvPr>
          <p:cNvSpPr>
            <a:spLocks noGrp="1"/>
          </p:cNvSpPr>
          <p:nvPr>
            <p:ph type="body" sz="quarter" idx="14"/>
          </p:nvPr>
        </p:nvSpPr>
        <p:spPr>
          <a:xfrm>
            <a:off x="838200" y="5095875"/>
            <a:ext cx="3467100" cy="885825"/>
          </a:xfrm>
          <a:solidFill>
            <a:schemeClr val="accent4"/>
          </a:solidFill>
          <a:ln>
            <a:solidFill>
              <a:schemeClr val="accent4"/>
            </a:solidFill>
          </a:ln>
        </p:spPr>
        <p:txBody>
          <a:bodyPr anchor="ctr">
            <a:normAutofit/>
          </a:bodyPr>
          <a:lstStyle>
            <a:lvl1pPr marL="0" indent="0" algn="ctr">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03206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ocument with Text">
    <p:spTree>
      <p:nvGrpSpPr>
        <p:cNvPr id="1" name=""/>
        <p:cNvGrpSpPr/>
        <p:nvPr/>
      </p:nvGrpSpPr>
      <p:grpSpPr>
        <a:xfrm>
          <a:off x="0" y="0"/>
          <a:ext cx="0" cy="0"/>
          <a:chOff x="0" y="0"/>
          <a:chExt cx="0" cy="0"/>
        </a:xfrm>
      </p:grpSpPr>
      <p:pic>
        <p:nvPicPr>
          <p:cNvPr id="10" name="Picture 9" descr="A logo with a flower&#10;&#10;Description automatically generated">
            <a:extLst>
              <a:ext uri="{FF2B5EF4-FFF2-40B4-BE49-F238E27FC236}">
                <a16:creationId xmlns:a16="http://schemas.microsoft.com/office/drawing/2014/main" id="{B3D3C421-A5D2-8BA1-7448-1FDD06AFA6D6}"/>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13" name="Isosceles Triangle 12">
            <a:extLst>
              <a:ext uri="{FF2B5EF4-FFF2-40B4-BE49-F238E27FC236}">
                <a16:creationId xmlns:a16="http://schemas.microsoft.com/office/drawing/2014/main" id="{792D9F1B-3335-E25B-9E2D-32E2301DADB0}"/>
              </a:ext>
            </a:extLst>
          </p:cNvPr>
          <p:cNvSpPr/>
          <p:nvPr/>
        </p:nvSpPr>
        <p:spPr>
          <a:xfrm>
            <a:off x="7356724" y="2289143"/>
            <a:ext cx="4114800" cy="4328160"/>
          </a:xfrm>
          <a:prstGeom prst="triangle">
            <a:avLst>
              <a:gd name="adj" fmla="val 100000"/>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Snipped 11">
            <a:extLst>
              <a:ext uri="{FF2B5EF4-FFF2-40B4-BE49-F238E27FC236}">
                <a16:creationId xmlns:a16="http://schemas.microsoft.com/office/drawing/2014/main" id="{95D162C1-A276-70D6-050B-AB63BAD7A33F}"/>
              </a:ext>
            </a:extLst>
          </p:cNvPr>
          <p:cNvSpPr/>
          <p:nvPr/>
        </p:nvSpPr>
        <p:spPr>
          <a:xfrm>
            <a:off x="6676585" y="324703"/>
            <a:ext cx="4342514" cy="5864716"/>
          </a:xfrm>
          <a:prstGeom prst="snip1Rect">
            <a:avLst>
              <a:gd name="adj" fmla="val 282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11823540" y="0"/>
            <a:ext cx="0" cy="6858000"/>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6676585" y="324703"/>
            <a:ext cx="4335323" cy="5872162"/>
          </a:xfrm>
          <a:prstGeom prst="snip1Rect">
            <a:avLst>
              <a:gd name="adj" fmla="val 26012"/>
            </a:avLst>
          </a:prstGeom>
          <a:ln w="57150">
            <a:solidFill>
              <a:schemeClr val="tx1"/>
            </a:solidFill>
          </a:ln>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357EF7F4-51AE-357E-F06C-DC609CD35A8D}"/>
              </a:ext>
            </a:extLst>
          </p:cNvPr>
          <p:cNvSpPr>
            <a:spLocks noGrp="1"/>
          </p:cNvSpPr>
          <p:nvPr>
            <p:ph type="title"/>
          </p:nvPr>
        </p:nvSpPr>
        <p:spPr>
          <a:xfrm>
            <a:off x="838200" y="365125"/>
            <a:ext cx="5545822" cy="1325563"/>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FCE3D7A-5DA2-C698-F146-7D29B4E6B3BA}"/>
              </a:ext>
            </a:extLst>
          </p:cNvPr>
          <p:cNvSpPr>
            <a:spLocks noGrp="1"/>
          </p:cNvSpPr>
          <p:nvPr>
            <p:ph idx="1"/>
          </p:nvPr>
        </p:nvSpPr>
        <p:spPr>
          <a:xfrm>
            <a:off x="838200" y="1825625"/>
            <a:ext cx="55458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466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cument with Title">
    <p:spTree>
      <p:nvGrpSpPr>
        <p:cNvPr id="1" name=""/>
        <p:cNvGrpSpPr/>
        <p:nvPr/>
      </p:nvGrpSpPr>
      <p:grpSpPr>
        <a:xfrm>
          <a:off x="0" y="0"/>
          <a:ext cx="0" cy="0"/>
          <a:chOff x="0" y="0"/>
          <a:chExt cx="0" cy="0"/>
        </a:xfrm>
      </p:grpSpPr>
      <p:sp>
        <p:nvSpPr>
          <p:cNvPr id="12" name="Rectangle: Single Corner Snipped 11">
            <a:extLst>
              <a:ext uri="{FF2B5EF4-FFF2-40B4-BE49-F238E27FC236}">
                <a16:creationId xmlns:a16="http://schemas.microsoft.com/office/drawing/2014/main" id="{95D162C1-A276-70D6-050B-AB63BAD7A33F}"/>
              </a:ext>
            </a:extLst>
          </p:cNvPr>
          <p:cNvSpPr/>
          <p:nvPr/>
        </p:nvSpPr>
        <p:spPr>
          <a:xfrm>
            <a:off x="2662193" y="666953"/>
            <a:ext cx="6862067" cy="6191048"/>
          </a:xfrm>
          <a:prstGeom prst="snip1Rect">
            <a:avLst>
              <a:gd name="adj" fmla="val 2591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2662193" y="1222131"/>
            <a:ext cx="6862067" cy="5673969"/>
          </a:xfrm>
          <a:prstGeom prst="snip1Rect">
            <a:avLst>
              <a:gd name="adj" fmla="val 26012"/>
            </a:avLst>
          </a:prstGeom>
          <a:ln w="57150">
            <a:solidFill>
              <a:schemeClr val="tx1"/>
            </a:solidFill>
          </a:ln>
        </p:spPr>
        <p:txBody>
          <a:bodyPr/>
          <a:lstStyle/>
          <a:p>
            <a:r>
              <a:rPr lang="en-US"/>
              <a:t>Click icon to add picture</a:t>
            </a:r>
            <a:endParaRPr lang="en-US" dirty="0"/>
          </a:p>
        </p:txBody>
      </p:sp>
      <p:cxnSp>
        <p:nvCxnSpPr>
          <p:cNvPr id="2" name="Straight Connector 1">
            <a:extLst>
              <a:ext uri="{FF2B5EF4-FFF2-40B4-BE49-F238E27FC236}">
                <a16:creationId xmlns:a16="http://schemas.microsoft.com/office/drawing/2014/main" id="{8A02E01F-4810-3B2F-82AE-394EF36DAEC0}"/>
              </a:ext>
            </a:extLst>
          </p:cNvPr>
          <p:cNvCxnSpPr>
            <a:cxnSpLocks/>
          </p:cNvCxnSpPr>
          <p:nvPr/>
        </p:nvCxnSpPr>
        <p:spPr>
          <a:xfrm>
            <a:off x="19810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377B7C-7DF9-822B-9BF4-92138FC18F1D}"/>
              </a:ext>
            </a:extLst>
          </p:cNvPr>
          <p:cNvCxnSpPr>
            <a:cxnSpLocks/>
          </p:cNvCxnSpPr>
          <p:nvPr/>
        </p:nvCxnSpPr>
        <p:spPr>
          <a:xfrm>
            <a:off x="102106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descr="A logo with a flower&#10;&#10;Description automatically generated">
            <a:extLst>
              <a:ext uri="{FF2B5EF4-FFF2-40B4-BE49-F238E27FC236}">
                <a16:creationId xmlns:a16="http://schemas.microsoft.com/office/drawing/2014/main" id="{CB00D88C-C3C3-006B-E8F7-95582BF8D55B}"/>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3" name="Title 1">
            <a:extLst>
              <a:ext uri="{FF2B5EF4-FFF2-40B4-BE49-F238E27FC236}">
                <a16:creationId xmlns:a16="http://schemas.microsoft.com/office/drawing/2014/main" id="{4B25C966-1EA5-927D-D47A-66238A4C78BE}"/>
              </a:ext>
            </a:extLst>
          </p:cNvPr>
          <p:cNvSpPr>
            <a:spLocks noGrp="1"/>
          </p:cNvSpPr>
          <p:nvPr>
            <p:ph type="title"/>
          </p:nvPr>
        </p:nvSpPr>
        <p:spPr>
          <a:xfrm>
            <a:off x="836130" y="403873"/>
            <a:ext cx="10428107" cy="711077"/>
          </a:xfrm>
        </p:spPr>
        <p:txBody>
          <a:bodyPr anchor="b"/>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088840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cument with Label">
    <p:spTree>
      <p:nvGrpSpPr>
        <p:cNvPr id="1" name=""/>
        <p:cNvGrpSpPr/>
        <p:nvPr/>
      </p:nvGrpSpPr>
      <p:grpSpPr>
        <a:xfrm>
          <a:off x="0" y="0"/>
          <a:ext cx="0" cy="0"/>
          <a:chOff x="0" y="0"/>
          <a:chExt cx="0" cy="0"/>
        </a:xfrm>
      </p:grpSpPr>
      <p:sp>
        <p:nvSpPr>
          <p:cNvPr id="12" name="Rectangle: Single Corner Snipped 11">
            <a:extLst>
              <a:ext uri="{FF2B5EF4-FFF2-40B4-BE49-F238E27FC236}">
                <a16:creationId xmlns:a16="http://schemas.microsoft.com/office/drawing/2014/main" id="{95D162C1-A276-70D6-050B-AB63BAD7A33F}"/>
              </a:ext>
            </a:extLst>
          </p:cNvPr>
          <p:cNvSpPr/>
          <p:nvPr/>
        </p:nvSpPr>
        <p:spPr>
          <a:xfrm>
            <a:off x="2662193" y="666953"/>
            <a:ext cx="6862067" cy="6191048"/>
          </a:xfrm>
          <a:prstGeom prst="snip1Rect">
            <a:avLst>
              <a:gd name="adj" fmla="val 2591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2662193" y="666953"/>
            <a:ext cx="6862067" cy="6229147"/>
          </a:xfrm>
          <a:prstGeom prst="snip1Rect">
            <a:avLst>
              <a:gd name="adj" fmla="val 26012"/>
            </a:avLst>
          </a:prstGeom>
          <a:ln w="57150">
            <a:solidFill>
              <a:schemeClr val="tx1"/>
            </a:solidFill>
          </a:ln>
        </p:spPr>
        <p:txBody>
          <a:bodyPr/>
          <a:lstStyle/>
          <a:p>
            <a:r>
              <a:rPr lang="en-US"/>
              <a:t>Click icon to add picture</a:t>
            </a:r>
            <a:endParaRPr lang="en-US" dirty="0"/>
          </a:p>
        </p:txBody>
      </p:sp>
      <p:cxnSp>
        <p:nvCxnSpPr>
          <p:cNvPr id="2" name="Straight Connector 1">
            <a:extLst>
              <a:ext uri="{FF2B5EF4-FFF2-40B4-BE49-F238E27FC236}">
                <a16:creationId xmlns:a16="http://schemas.microsoft.com/office/drawing/2014/main" id="{8A02E01F-4810-3B2F-82AE-394EF36DAEC0}"/>
              </a:ext>
            </a:extLst>
          </p:cNvPr>
          <p:cNvCxnSpPr>
            <a:cxnSpLocks/>
          </p:cNvCxnSpPr>
          <p:nvPr/>
        </p:nvCxnSpPr>
        <p:spPr>
          <a:xfrm>
            <a:off x="19810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377B7C-7DF9-822B-9BF4-92138FC18F1D}"/>
              </a:ext>
            </a:extLst>
          </p:cNvPr>
          <p:cNvCxnSpPr>
            <a:cxnSpLocks/>
          </p:cNvCxnSpPr>
          <p:nvPr/>
        </p:nvCxnSpPr>
        <p:spPr>
          <a:xfrm>
            <a:off x="102106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E452DDA-F091-F639-F7C5-7D1874C88521}"/>
              </a:ext>
            </a:extLst>
          </p:cNvPr>
          <p:cNvSpPr>
            <a:spLocks noGrp="1"/>
          </p:cNvSpPr>
          <p:nvPr>
            <p:ph type="body" sz="quarter" idx="14"/>
          </p:nvPr>
        </p:nvSpPr>
        <p:spPr>
          <a:xfrm>
            <a:off x="838200" y="5095875"/>
            <a:ext cx="3467100" cy="885825"/>
          </a:xfrm>
          <a:solidFill>
            <a:schemeClr val="accent4"/>
          </a:solidFill>
          <a:ln>
            <a:solidFill>
              <a:schemeClr val="accent4"/>
            </a:solidFill>
          </a:ln>
        </p:spPr>
        <p:txBody>
          <a:bodyPr anchor="ctr">
            <a:normAutofit/>
          </a:bodyPr>
          <a:lstStyle>
            <a:lvl1pPr marL="0" indent="0" algn="ctr">
              <a:buNone/>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descr="A logo with a flower&#10;&#10;Description automatically generated">
            <a:extLst>
              <a:ext uri="{FF2B5EF4-FFF2-40B4-BE49-F238E27FC236}">
                <a16:creationId xmlns:a16="http://schemas.microsoft.com/office/drawing/2014/main" id="{CB00D88C-C3C3-006B-E8F7-95582BF8D55B}"/>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Tree>
    <p:extLst>
      <p:ext uri="{BB962C8B-B14F-4D97-AF65-F5344CB8AC3E}">
        <p14:creationId xmlns:p14="http://schemas.microsoft.com/office/powerpoint/2010/main" val="4258369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ocument Close-Up">
    <p:spTree>
      <p:nvGrpSpPr>
        <p:cNvPr id="1" name=""/>
        <p:cNvGrpSpPr/>
        <p:nvPr/>
      </p:nvGrpSpPr>
      <p:grpSpPr>
        <a:xfrm>
          <a:off x="0" y="0"/>
          <a:ext cx="0" cy="0"/>
          <a:chOff x="0" y="0"/>
          <a:chExt cx="0" cy="0"/>
        </a:xfrm>
      </p:grpSpPr>
      <p:sp>
        <p:nvSpPr>
          <p:cNvPr id="12" name="Rectangle: Single Corner Snipped 11">
            <a:extLst>
              <a:ext uri="{FF2B5EF4-FFF2-40B4-BE49-F238E27FC236}">
                <a16:creationId xmlns:a16="http://schemas.microsoft.com/office/drawing/2014/main" id="{95D162C1-A276-70D6-050B-AB63BAD7A33F}"/>
              </a:ext>
            </a:extLst>
          </p:cNvPr>
          <p:cNvSpPr/>
          <p:nvPr/>
        </p:nvSpPr>
        <p:spPr>
          <a:xfrm>
            <a:off x="2662193" y="666953"/>
            <a:ext cx="6862067" cy="6191048"/>
          </a:xfrm>
          <a:prstGeom prst="snip1Rect">
            <a:avLst>
              <a:gd name="adj" fmla="val 2591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2662193" y="666953"/>
            <a:ext cx="6862067" cy="6229147"/>
          </a:xfrm>
          <a:prstGeom prst="snip1Rect">
            <a:avLst>
              <a:gd name="adj" fmla="val 26012"/>
            </a:avLst>
          </a:prstGeom>
          <a:ln w="57150">
            <a:solidFill>
              <a:schemeClr val="tx1"/>
            </a:solidFill>
          </a:ln>
        </p:spPr>
        <p:txBody>
          <a:bodyPr/>
          <a:lstStyle/>
          <a:p>
            <a:r>
              <a:rPr lang="en-US"/>
              <a:t>Click icon to add picture</a:t>
            </a:r>
            <a:endParaRPr lang="en-US" dirty="0"/>
          </a:p>
        </p:txBody>
      </p:sp>
      <p:cxnSp>
        <p:nvCxnSpPr>
          <p:cNvPr id="2" name="Straight Connector 1">
            <a:extLst>
              <a:ext uri="{FF2B5EF4-FFF2-40B4-BE49-F238E27FC236}">
                <a16:creationId xmlns:a16="http://schemas.microsoft.com/office/drawing/2014/main" id="{8A02E01F-4810-3B2F-82AE-394EF36DAEC0}"/>
              </a:ext>
            </a:extLst>
          </p:cNvPr>
          <p:cNvCxnSpPr>
            <a:cxnSpLocks/>
          </p:cNvCxnSpPr>
          <p:nvPr/>
        </p:nvCxnSpPr>
        <p:spPr>
          <a:xfrm>
            <a:off x="19810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377B7C-7DF9-822B-9BF4-92138FC18F1D}"/>
              </a:ext>
            </a:extLst>
          </p:cNvPr>
          <p:cNvCxnSpPr>
            <a:cxnSpLocks/>
          </p:cNvCxnSpPr>
          <p:nvPr/>
        </p:nvCxnSpPr>
        <p:spPr>
          <a:xfrm>
            <a:off x="10210607" y="2534285"/>
            <a:ext cx="0" cy="4323715"/>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descr="A logo with a flower&#10;&#10;Description automatically generated">
            <a:extLst>
              <a:ext uri="{FF2B5EF4-FFF2-40B4-BE49-F238E27FC236}">
                <a16:creationId xmlns:a16="http://schemas.microsoft.com/office/drawing/2014/main" id="{ED914DE4-98A5-BC7F-1BD8-37CD4E3B6868}"/>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Tree>
    <p:extLst>
      <p:ext uri="{BB962C8B-B14F-4D97-AF65-F5344CB8AC3E}">
        <p14:creationId xmlns:p14="http://schemas.microsoft.com/office/powerpoint/2010/main" val="856380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ctivity">
    <p:spTree>
      <p:nvGrpSpPr>
        <p:cNvPr id="1" name=""/>
        <p:cNvGrpSpPr/>
        <p:nvPr/>
      </p:nvGrpSpPr>
      <p:grpSpPr>
        <a:xfrm>
          <a:off x="0" y="0"/>
          <a:ext cx="0" cy="0"/>
          <a:chOff x="0" y="0"/>
          <a:chExt cx="0" cy="0"/>
        </a:xfrm>
      </p:grpSpPr>
      <p:pic>
        <p:nvPicPr>
          <p:cNvPr id="4" name="Picture 3" descr="A logo with a flower&#10;&#10;Description automatically generated">
            <a:extLst>
              <a:ext uri="{FF2B5EF4-FFF2-40B4-BE49-F238E27FC236}">
                <a16:creationId xmlns:a16="http://schemas.microsoft.com/office/drawing/2014/main" id="{AA8CAF7F-1435-B138-542B-C6D1D4DBC847}"/>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20" name="Freeform: Shape 19">
            <a:extLst>
              <a:ext uri="{FF2B5EF4-FFF2-40B4-BE49-F238E27FC236}">
                <a16:creationId xmlns:a16="http://schemas.microsoft.com/office/drawing/2014/main" id="{A758C6B9-4FBC-06A3-3B48-E3BB9E4C58D8}"/>
              </a:ext>
            </a:extLst>
          </p:cNvPr>
          <p:cNvSpPr>
            <a:spLocks/>
          </p:cNvSpPr>
          <p:nvPr/>
        </p:nvSpPr>
        <p:spPr>
          <a:xfrm>
            <a:off x="0" y="1281178"/>
            <a:ext cx="3756971" cy="5576823"/>
          </a:xfrm>
          <a:custGeom>
            <a:avLst/>
            <a:gdLst>
              <a:gd name="connsiteX0" fmla="*/ 0 w 3756971"/>
              <a:gd name="connsiteY0" fmla="*/ 0 h 5576823"/>
              <a:gd name="connsiteX1" fmla="*/ 98061 w 3756971"/>
              <a:gd name="connsiteY1" fmla="*/ 7231 h 5576823"/>
              <a:gd name="connsiteX2" fmla="*/ 3756971 w 3756971"/>
              <a:gd name="connsiteY2" fmla="*/ 3939290 h 5576823"/>
              <a:gd name="connsiteX3" fmla="*/ 3402030 w 3756971"/>
              <a:gd name="connsiteY3" fmla="*/ 5554922 h 5576823"/>
              <a:gd name="connsiteX4" fmla="*/ 3391275 w 3756971"/>
              <a:gd name="connsiteY4" fmla="*/ 5576823 h 5576823"/>
              <a:gd name="connsiteX5" fmla="*/ 0 w 3756971"/>
              <a:gd name="connsiteY5" fmla="*/ 5576823 h 557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6971" h="5576823">
                <a:moveTo>
                  <a:pt x="0" y="0"/>
                </a:moveTo>
                <a:lnTo>
                  <a:pt x="98061" y="7231"/>
                </a:lnTo>
                <a:cubicBezTo>
                  <a:pt x="2153217" y="209637"/>
                  <a:pt x="3756971" y="1892835"/>
                  <a:pt x="3756971" y="3939290"/>
                </a:cubicBezTo>
                <a:cubicBezTo>
                  <a:pt x="3756971" y="4514856"/>
                  <a:pt x="3630112" y="5061687"/>
                  <a:pt x="3402030" y="5554922"/>
                </a:cubicBezTo>
                <a:lnTo>
                  <a:pt x="3391275" y="5576823"/>
                </a:lnTo>
                <a:lnTo>
                  <a:pt x="0" y="5576823"/>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Isosceles Triangle 8">
            <a:extLst>
              <a:ext uri="{FF2B5EF4-FFF2-40B4-BE49-F238E27FC236}">
                <a16:creationId xmlns:a16="http://schemas.microsoft.com/office/drawing/2014/main" id="{E5FED68C-8BAC-D802-9004-59FB5A575F35}"/>
              </a:ext>
            </a:extLst>
          </p:cNvPr>
          <p:cNvSpPr/>
          <p:nvPr/>
        </p:nvSpPr>
        <p:spPr>
          <a:xfrm rot="11436993">
            <a:off x="3209625" y="1655622"/>
            <a:ext cx="1094689" cy="955954"/>
          </a:xfrm>
          <a:prstGeom prst="triangle">
            <a:avLst>
              <a:gd name="adj" fmla="val 51979"/>
            </a:avLst>
          </a:prstGeom>
          <a:noFill/>
          <a:ln w="762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173426C-7C3E-73B2-5B9A-5A64D208634C}"/>
              </a:ext>
            </a:extLst>
          </p:cNvPr>
          <p:cNvSpPr/>
          <p:nvPr/>
        </p:nvSpPr>
        <p:spPr>
          <a:xfrm rot="1060832">
            <a:off x="776822" y="-404663"/>
            <a:ext cx="2397573" cy="1718273"/>
          </a:xfrm>
          <a:custGeom>
            <a:avLst/>
            <a:gdLst>
              <a:gd name="connsiteX0" fmla="*/ 0 w 2397573"/>
              <a:gd name="connsiteY0" fmla="*/ 764265 h 1718273"/>
              <a:gd name="connsiteX1" fmla="*/ 2397573 w 2397573"/>
              <a:gd name="connsiteY1" fmla="*/ 0 h 1718273"/>
              <a:gd name="connsiteX2" fmla="*/ 2397573 w 2397573"/>
              <a:gd name="connsiteY2" fmla="*/ 1663426 h 1718273"/>
              <a:gd name="connsiteX3" fmla="*/ 2342726 w 2397573"/>
              <a:gd name="connsiteY3" fmla="*/ 1718273 h 1718273"/>
              <a:gd name="connsiteX4" fmla="*/ 54847 w 2397573"/>
              <a:gd name="connsiteY4" fmla="*/ 1718273 h 1718273"/>
              <a:gd name="connsiteX5" fmla="*/ 0 w 2397573"/>
              <a:gd name="connsiteY5" fmla="*/ 1663426 h 171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7573" h="1718273">
                <a:moveTo>
                  <a:pt x="0" y="764265"/>
                </a:moveTo>
                <a:lnTo>
                  <a:pt x="2397573" y="0"/>
                </a:lnTo>
                <a:lnTo>
                  <a:pt x="2397573" y="1663426"/>
                </a:lnTo>
                <a:cubicBezTo>
                  <a:pt x="2397573" y="1693717"/>
                  <a:pt x="2373017" y="1718273"/>
                  <a:pt x="2342726" y="1718273"/>
                </a:cubicBezTo>
                <a:lnTo>
                  <a:pt x="54847" y="1718273"/>
                </a:lnTo>
                <a:cubicBezTo>
                  <a:pt x="24556" y="1718273"/>
                  <a:pt x="0" y="1693717"/>
                  <a:pt x="0" y="1663426"/>
                </a:cubicBezTo>
                <a:close/>
              </a:path>
            </a:pathLst>
          </a:custGeom>
          <a:solidFill>
            <a:srgbClr val="55C58F">
              <a:alpha val="80000"/>
            </a:srgb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Arc 10">
            <a:extLst>
              <a:ext uri="{FF2B5EF4-FFF2-40B4-BE49-F238E27FC236}">
                <a16:creationId xmlns:a16="http://schemas.microsoft.com/office/drawing/2014/main" id="{6422E858-F348-8553-CD2F-49BF477496C9}"/>
              </a:ext>
            </a:extLst>
          </p:cNvPr>
          <p:cNvSpPr/>
          <p:nvPr/>
        </p:nvSpPr>
        <p:spPr>
          <a:xfrm rot="5400000">
            <a:off x="-3880020" y="1110286"/>
            <a:ext cx="8002414" cy="8232306"/>
          </a:xfrm>
          <a:prstGeom prst="arc">
            <a:avLst>
              <a:gd name="adj1" fmla="val 13719881"/>
              <a:gd name="adj2" fmla="val 17578139"/>
            </a:avLst>
          </a:prstGeom>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tle 1">
            <a:extLst>
              <a:ext uri="{FF2B5EF4-FFF2-40B4-BE49-F238E27FC236}">
                <a16:creationId xmlns:a16="http://schemas.microsoft.com/office/drawing/2014/main" id="{3E279233-30F6-28FB-C47B-D55DE7986DA8}"/>
              </a:ext>
            </a:extLst>
          </p:cNvPr>
          <p:cNvSpPr>
            <a:spLocks noGrp="1"/>
          </p:cNvSpPr>
          <p:nvPr>
            <p:ph type="title"/>
          </p:nvPr>
        </p:nvSpPr>
        <p:spPr>
          <a:xfrm>
            <a:off x="4758197" y="410052"/>
            <a:ext cx="6594015" cy="1227060"/>
          </a:xfrm>
        </p:spPr>
        <p:txBody>
          <a:bodyPr anchor="b"/>
          <a:lstStyle/>
          <a:p>
            <a:r>
              <a:rPr lang="en-US"/>
              <a:t>Click to edit Master title style</a:t>
            </a:r>
          </a:p>
        </p:txBody>
      </p:sp>
      <p:sp>
        <p:nvSpPr>
          <p:cNvPr id="5" name="Text Placeholder 13">
            <a:extLst>
              <a:ext uri="{FF2B5EF4-FFF2-40B4-BE49-F238E27FC236}">
                <a16:creationId xmlns:a16="http://schemas.microsoft.com/office/drawing/2014/main" id="{93E97729-320A-69B9-9B8F-9A707149F335}"/>
              </a:ext>
            </a:extLst>
          </p:cNvPr>
          <p:cNvSpPr>
            <a:spLocks noGrp="1"/>
          </p:cNvSpPr>
          <p:nvPr>
            <p:ph type="body" sz="quarter" idx="13"/>
          </p:nvPr>
        </p:nvSpPr>
        <p:spPr>
          <a:xfrm>
            <a:off x="4770119" y="1825308"/>
            <a:ext cx="6582093" cy="420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5470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r More Informati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77698D1-BAA3-EAFF-BB20-28636108E631}"/>
              </a:ext>
            </a:extLst>
          </p:cNvPr>
          <p:cNvSpPr/>
          <p:nvPr/>
        </p:nvSpPr>
        <p:spPr>
          <a:xfrm>
            <a:off x="10987337" y="1"/>
            <a:ext cx="1204662" cy="1928085"/>
          </a:xfrm>
          <a:custGeom>
            <a:avLst/>
            <a:gdLst>
              <a:gd name="connsiteX0" fmla="*/ 453066 w 1204662"/>
              <a:gd name="connsiteY0" fmla="*/ 0 h 1928085"/>
              <a:gd name="connsiteX1" fmla="*/ 1204662 w 1204662"/>
              <a:gd name="connsiteY1" fmla="*/ 0 h 1928085"/>
              <a:gd name="connsiteX2" fmla="*/ 1204662 w 1204662"/>
              <a:gd name="connsiteY2" fmla="*/ 1918570 h 1928085"/>
              <a:gd name="connsiteX3" fmla="*/ 1178087 w 1204662"/>
              <a:gd name="connsiteY3" fmla="*/ 1922601 h 1928085"/>
              <a:gd name="connsiteX4" fmla="*/ 1068808 w 1204662"/>
              <a:gd name="connsiteY4" fmla="*/ 1928085 h 1928085"/>
              <a:gd name="connsiteX5" fmla="*/ 0 w 1204662"/>
              <a:gd name="connsiteY5" fmla="*/ 865894 h 1928085"/>
              <a:gd name="connsiteX6" fmla="*/ 313047 w 1204662"/>
              <a:gd name="connsiteY6" fmla="*/ 114812 h 192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662" h="1928085">
                <a:moveTo>
                  <a:pt x="453066" y="0"/>
                </a:moveTo>
                <a:lnTo>
                  <a:pt x="1204662" y="0"/>
                </a:lnTo>
                <a:lnTo>
                  <a:pt x="1204662" y="1918570"/>
                </a:lnTo>
                <a:lnTo>
                  <a:pt x="1178087" y="1922601"/>
                </a:lnTo>
                <a:cubicBezTo>
                  <a:pt x="1142157" y="1926227"/>
                  <a:pt x="1105701" y="1928085"/>
                  <a:pt x="1068808" y="1928085"/>
                </a:cubicBezTo>
                <a:cubicBezTo>
                  <a:pt x="478522" y="1928085"/>
                  <a:pt x="0" y="1452526"/>
                  <a:pt x="0" y="865894"/>
                </a:cubicBezTo>
                <a:cubicBezTo>
                  <a:pt x="0" y="572578"/>
                  <a:pt x="119631" y="307030"/>
                  <a:pt x="313047" y="114812"/>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Isosceles Triangle 11">
            <a:extLst>
              <a:ext uri="{FF2B5EF4-FFF2-40B4-BE49-F238E27FC236}">
                <a16:creationId xmlns:a16="http://schemas.microsoft.com/office/drawing/2014/main" id="{64D96BCC-CEE0-D2CE-D584-44CF8AE7E635}"/>
              </a:ext>
            </a:extLst>
          </p:cNvPr>
          <p:cNvSpPr/>
          <p:nvPr/>
        </p:nvSpPr>
        <p:spPr>
          <a:xfrm rot="20056596">
            <a:off x="10353725" y="2051103"/>
            <a:ext cx="1602906" cy="1450564"/>
          </a:xfrm>
          <a:prstGeom prst="triangle">
            <a:avLst>
              <a:gd name="adj" fmla="val 51979"/>
            </a:avLst>
          </a:prstGeom>
          <a:solidFill>
            <a:srgbClr val="F26031">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B4D536D-3BE2-4E38-ECC2-74654A4B4C09}"/>
              </a:ext>
            </a:extLst>
          </p:cNvPr>
          <p:cNvSpPr>
            <a:spLocks noGrp="1"/>
          </p:cNvSpPr>
          <p:nvPr>
            <p:ph type="title"/>
          </p:nvPr>
        </p:nvSpPr>
        <p:spPr>
          <a:xfrm>
            <a:off x="1755090" y="1681442"/>
            <a:ext cx="8681819" cy="1325563"/>
          </a:xfrm>
        </p:spPr>
        <p:txBody>
          <a:bodyPr anchor="b"/>
          <a:lstStyle>
            <a:lvl1pPr algn="ctr">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D0134CF-39E3-FA08-FEBC-977E12D9AA02}"/>
              </a:ext>
            </a:extLst>
          </p:cNvPr>
          <p:cNvSpPr>
            <a:spLocks noGrp="1"/>
          </p:cNvSpPr>
          <p:nvPr>
            <p:ph idx="1"/>
          </p:nvPr>
        </p:nvSpPr>
        <p:spPr>
          <a:xfrm>
            <a:off x="1755089" y="3143996"/>
            <a:ext cx="8681820" cy="1834431"/>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lue text on a black background&#10;&#10;Description automatically generated">
            <a:extLst>
              <a:ext uri="{FF2B5EF4-FFF2-40B4-BE49-F238E27FC236}">
                <a16:creationId xmlns:a16="http://schemas.microsoft.com/office/drawing/2014/main" id="{CF0CB3BE-B7C0-5281-B093-61584F6C7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119" y="5131737"/>
            <a:ext cx="4867759" cy="1045225"/>
          </a:xfrm>
          <a:prstGeom prst="rect">
            <a:avLst/>
          </a:prstGeom>
        </p:spPr>
      </p:pic>
      <p:sp>
        <p:nvSpPr>
          <p:cNvPr id="18" name="Isosceles Triangle 17">
            <a:extLst>
              <a:ext uri="{FF2B5EF4-FFF2-40B4-BE49-F238E27FC236}">
                <a16:creationId xmlns:a16="http://schemas.microsoft.com/office/drawing/2014/main" id="{5DC341F9-7F1D-9156-F9A9-9323D31AA340}"/>
              </a:ext>
            </a:extLst>
          </p:cNvPr>
          <p:cNvSpPr/>
          <p:nvPr/>
        </p:nvSpPr>
        <p:spPr>
          <a:xfrm rot="16200000">
            <a:off x="392812" y="2852227"/>
            <a:ext cx="910328" cy="823809"/>
          </a:xfrm>
          <a:prstGeom prst="triangle">
            <a:avLst>
              <a:gd name="adj" fmla="val 51979"/>
            </a:avLst>
          </a:prstGeom>
          <a:solidFill>
            <a:srgbClr val="55C58F">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4F717F4-303E-13BD-51D7-566C676462A4}"/>
              </a:ext>
            </a:extLst>
          </p:cNvPr>
          <p:cNvSpPr/>
          <p:nvPr/>
        </p:nvSpPr>
        <p:spPr>
          <a:xfrm>
            <a:off x="-1" y="1775127"/>
            <a:ext cx="764674" cy="1100244"/>
          </a:xfrm>
          <a:custGeom>
            <a:avLst/>
            <a:gdLst>
              <a:gd name="connsiteX0" fmla="*/ 204453 w 764674"/>
              <a:gd name="connsiteY0" fmla="*/ 0 h 1100244"/>
              <a:gd name="connsiteX1" fmla="*/ 764674 w 764674"/>
              <a:gd name="connsiteY1" fmla="*/ 550122 h 1100244"/>
              <a:gd name="connsiteX2" fmla="*/ 204453 w 764674"/>
              <a:gd name="connsiteY2" fmla="*/ 1100244 h 1100244"/>
              <a:gd name="connsiteX3" fmla="*/ 91549 w 764674"/>
              <a:gd name="connsiteY3" fmla="*/ 1089068 h 1100244"/>
              <a:gd name="connsiteX4" fmla="*/ 0 w 764674"/>
              <a:gd name="connsiteY4" fmla="*/ 1061162 h 1100244"/>
              <a:gd name="connsiteX5" fmla="*/ 0 w 764674"/>
              <a:gd name="connsiteY5" fmla="*/ 39083 h 1100244"/>
              <a:gd name="connsiteX6" fmla="*/ 91549 w 764674"/>
              <a:gd name="connsiteY6" fmla="*/ 11177 h 1100244"/>
              <a:gd name="connsiteX7" fmla="*/ 204453 w 764674"/>
              <a:gd name="connsiteY7" fmla="*/ 0 h 11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674" h="1100244">
                <a:moveTo>
                  <a:pt x="204453" y="0"/>
                </a:moveTo>
                <a:cubicBezTo>
                  <a:pt x="513855" y="0"/>
                  <a:pt x="764674" y="246298"/>
                  <a:pt x="764674" y="550122"/>
                </a:cubicBezTo>
                <a:cubicBezTo>
                  <a:pt x="764674" y="853946"/>
                  <a:pt x="513855" y="1100244"/>
                  <a:pt x="204453" y="1100244"/>
                </a:cubicBezTo>
                <a:cubicBezTo>
                  <a:pt x="165778" y="1100244"/>
                  <a:pt x="128018" y="1096396"/>
                  <a:pt x="91549" y="1089068"/>
                </a:cubicBezTo>
                <a:lnTo>
                  <a:pt x="0" y="1061162"/>
                </a:lnTo>
                <a:lnTo>
                  <a:pt x="0" y="39083"/>
                </a:lnTo>
                <a:lnTo>
                  <a:pt x="91549" y="11177"/>
                </a:lnTo>
                <a:cubicBezTo>
                  <a:pt x="128018" y="3848"/>
                  <a:pt x="165778" y="0"/>
                  <a:pt x="204453" y="0"/>
                </a:cubicBezTo>
                <a:close/>
              </a:path>
            </a:pathLst>
          </a:custGeom>
          <a:solidFill>
            <a:srgbClr val="9F1E2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Arc 2">
            <a:extLst>
              <a:ext uri="{FF2B5EF4-FFF2-40B4-BE49-F238E27FC236}">
                <a16:creationId xmlns:a16="http://schemas.microsoft.com/office/drawing/2014/main" id="{F6643D87-7BA7-58E2-2EF0-4B371EA68FA9}"/>
              </a:ext>
            </a:extLst>
          </p:cNvPr>
          <p:cNvSpPr/>
          <p:nvPr/>
        </p:nvSpPr>
        <p:spPr>
          <a:xfrm rot="10405209">
            <a:off x="10722597" y="-452977"/>
            <a:ext cx="2667096" cy="2634093"/>
          </a:xfrm>
          <a:prstGeom prst="arc">
            <a:avLst>
              <a:gd name="adj1" fmla="val 16365396"/>
              <a:gd name="adj2" fmla="val 2803861"/>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EDFC50-88B5-F85F-7B0E-B2FDE55A0E2F}"/>
              </a:ext>
            </a:extLst>
          </p:cNvPr>
          <p:cNvSpPr/>
          <p:nvPr/>
        </p:nvSpPr>
        <p:spPr>
          <a:xfrm>
            <a:off x="-60960" y="3543300"/>
            <a:ext cx="1828800" cy="3169920"/>
          </a:xfrm>
          <a:custGeom>
            <a:avLst/>
            <a:gdLst>
              <a:gd name="connsiteX0" fmla="*/ 7620 w 1783080"/>
              <a:gd name="connsiteY0" fmla="*/ 0 h 3169920"/>
              <a:gd name="connsiteX1" fmla="*/ 1783080 w 1783080"/>
              <a:gd name="connsiteY1" fmla="*/ 662940 h 3169920"/>
              <a:gd name="connsiteX2" fmla="*/ 853440 w 1783080"/>
              <a:gd name="connsiteY2" fmla="*/ 3169920 h 3169920"/>
              <a:gd name="connsiteX3" fmla="*/ 0 w 1783080"/>
              <a:gd name="connsiteY3" fmla="*/ 2849880 h 3169920"/>
              <a:gd name="connsiteX4" fmla="*/ 7620 w 1783080"/>
              <a:gd name="connsiteY4" fmla="*/ 0 h 316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3169920">
                <a:moveTo>
                  <a:pt x="7620" y="0"/>
                </a:moveTo>
                <a:lnTo>
                  <a:pt x="1783080" y="662940"/>
                </a:lnTo>
                <a:lnTo>
                  <a:pt x="853440" y="3169920"/>
                </a:lnTo>
                <a:lnTo>
                  <a:pt x="0" y="2849880"/>
                </a:lnTo>
                <a:lnTo>
                  <a:pt x="7620" y="0"/>
                </a:lnTo>
                <a:close/>
              </a:path>
            </a:pathLst>
          </a:custGeom>
          <a:noFill/>
          <a:ln w="88900" cap="rnd">
            <a:solidFill>
              <a:schemeClr val="accent1">
                <a:alpha val="8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2330775-D447-98E3-B1C0-7FC3822C89D6}"/>
              </a:ext>
            </a:extLst>
          </p:cNvPr>
          <p:cNvSpPr/>
          <p:nvPr/>
        </p:nvSpPr>
        <p:spPr>
          <a:xfrm rot="-60000">
            <a:off x="9479269" y="-53351"/>
            <a:ext cx="1029417" cy="736770"/>
          </a:xfrm>
          <a:custGeom>
            <a:avLst/>
            <a:gdLst>
              <a:gd name="connsiteX0" fmla="*/ 185738 w 1004888"/>
              <a:gd name="connsiteY0" fmla="*/ 0 h 750094"/>
              <a:gd name="connsiteX1" fmla="*/ 0 w 1004888"/>
              <a:gd name="connsiteY1" fmla="*/ 123825 h 750094"/>
              <a:gd name="connsiteX2" fmla="*/ 390525 w 1004888"/>
              <a:gd name="connsiteY2" fmla="*/ 750094 h 750094"/>
              <a:gd name="connsiteX3" fmla="*/ 1004888 w 1004888"/>
              <a:gd name="connsiteY3" fmla="*/ 357188 h 750094"/>
              <a:gd name="connsiteX4" fmla="*/ 783431 w 1004888"/>
              <a:gd name="connsiteY4" fmla="*/ 7144 h 750094"/>
              <a:gd name="connsiteX5" fmla="*/ 185738 w 1004888"/>
              <a:gd name="connsiteY5" fmla="*/ 0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88" h="750094">
                <a:moveTo>
                  <a:pt x="185738" y="0"/>
                </a:moveTo>
                <a:lnTo>
                  <a:pt x="0" y="123825"/>
                </a:lnTo>
                <a:lnTo>
                  <a:pt x="390525" y="750094"/>
                </a:lnTo>
                <a:lnTo>
                  <a:pt x="1004888" y="357188"/>
                </a:lnTo>
                <a:lnTo>
                  <a:pt x="783431" y="7144"/>
                </a:lnTo>
                <a:lnTo>
                  <a:pt x="185738" y="0"/>
                </a:lnTo>
                <a:close/>
              </a:path>
            </a:pathLst>
          </a:custGeom>
          <a:noFill/>
          <a:ln w="88900" cap="rnd">
            <a:solidFill>
              <a:schemeClr val="accent2">
                <a:alpha val="8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680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7" name="Picture 16" descr="A logo with a flower&#10;&#10;Description automatically generated">
            <a:extLst>
              <a:ext uri="{FF2B5EF4-FFF2-40B4-BE49-F238E27FC236}">
                <a16:creationId xmlns:a16="http://schemas.microsoft.com/office/drawing/2014/main" id="{B542CF51-8434-B968-7AB3-44546A346BDE}"/>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2" name="Title 1">
            <a:extLst>
              <a:ext uri="{FF2B5EF4-FFF2-40B4-BE49-F238E27FC236}">
                <a16:creationId xmlns:a16="http://schemas.microsoft.com/office/drawing/2014/main" id="{AE876216-9A1F-E612-B109-FA527FDE1758}"/>
              </a:ext>
            </a:extLst>
          </p:cNvPr>
          <p:cNvSpPr>
            <a:spLocks noGrp="1"/>
          </p:cNvSpPr>
          <p:nvPr>
            <p:ph type="title"/>
          </p:nvPr>
        </p:nvSpPr>
        <p:spPr>
          <a:xfrm>
            <a:off x="838200" y="365125"/>
            <a:ext cx="9934577" cy="1325563"/>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87DB33-CB8F-C95D-B8AA-96562BB5B918}"/>
              </a:ext>
            </a:extLst>
          </p:cNvPr>
          <p:cNvSpPr>
            <a:spLocks noGrp="1"/>
          </p:cNvSpPr>
          <p:nvPr>
            <p:ph idx="1"/>
          </p:nvPr>
        </p:nvSpPr>
        <p:spPr>
          <a:xfrm>
            <a:off x="838200" y="1825625"/>
            <a:ext cx="99345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33191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77698D1-BAA3-EAFF-BB20-28636108E631}"/>
              </a:ext>
            </a:extLst>
          </p:cNvPr>
          <p:cNvSpPr/>
          <p:nvPr/>
        </p:nvSpPr>
        <p:spPr>
          <a:xfrm>
            <a:off x="10987337" y="1"/>
            <a:ext cx="1204662" cy="1928085"/>
          </a:xfrm>
          <a:custGeom>
            <a:avLst/>
            <a:gdLst>
              <a:gd name="connsiteX0" fmla="*/ 453066 w 1204662"/>
              <a:gd name="connsiteY0" fmla="*/ 0 h 1928085"/>
              <a:gd name="connsiteX1" fmla="*/ 1204662 w 1204662"/>
              <a:gd name="connsiteY1" fmla="*/ 0 h 1928085"/>
              <a:gd name="connsiteX2" fmla="*/ 1204662 w 1204662"/>
              <a:gd name="connsiteY2" fmla="*/ 1918570 h 1928085"/>
              <a:gd name="connsiteX3" fmla="*/ 1178087 w 1204662"/>
              <a:gd name="connsiteY3" fmla="*/ 1922601 h 1928085"/>
              <a:gd name="connsiteX4" fmla="*/ 1068808 w 1204662"/>
              <a:gd name="connsiteY4" fmla="*/ 1928085 h 1928085"/>
              <a:gd name="connsiteX5" fmla="*/ 0 w 1204662"/>
              <a:gd name="connsiteY5" fmla="*/ 865894 h 1928085"/>
              <a:gd name="connsiteX6" fmla="*/ 313047 w 1204662"/>
              <a:gd name="connsiteY6" fmla="*/ 114812 h 192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662" h="1928085">
                <a:moveTo>
                  <a:pt x="453066" y="0"/>
                </a:moveTo>
                <a:lnTo>
                  <a:pt x="1204662" y="0"/>
                </a:lnTo>
                <a:lnTo>
                  <a:pt x="1204662" y="1918570"/>
                </a:lnTo>
                <a:lnTo>
                  <a:pt x="1178087" y="1922601"/>
                </a:lnTo>
                <a:cubicBezTo>
                  <a:pt x="1142157" y="1926227"/>
                  <a:pt x="1105701" y="1928085"/>
                  <a:pt x="1068808" y="1928085"/>
                </a:cubicBezTo>
                <a:cubicBezTo>
                  <a:pt x="478522" y="1928085"/>
                  <a:pt x="0" y="1452526"/>
                  <a:pt x="0" y="865894"/>
                </a:cubicBezTo>
                <a:cubicBezTo>
                  <a:pt x="0" y="572578"/>
                  <a:pt x="119631" y="307030"/>
                  <a:pt x="313047" y="114812"/>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Isosceles Triangle 11">
            <a:extLst>
              <a:ext uri="{FF2B5EF4-FFF2-40B4-BE49-F238E27FC236}">
                <a16:creationId xmlns:a16="http://schemas.microsoft.com/office/drawing/2014/main" id="{64D96BCC-CEE0-D2CE-D584-44CF8AE7E635}"/>
              </a:ext>
            </a:extLst>
          </p:cNvPr>
          <p:cNvSpPr/>
          <p:nvPr/>
        </p:nvSpPr>
        <p:spPr>
          <a:xfrm rot="20056596">
            <a:off x="10353725" y="2051103"/>
            <a:ext cx="1602906" cy="1450564"/>
          </a:xfrm>
          <a:prstGeom prst="triangle">
            <a:avLst>
              <a:gd name="adj" fmla="val 51979"/>
            </a:avLst>
          </a:prstGeom>
          <a:solidFill>
            <a:srgbClr val="F26031">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B4D536D-3BE2-4E38-ECC2-74654A4B4C09}"/>
              </a:ext>
            </a:extLst>
          </p:cNvPr>
          <p:cNvSpPr>
            <a:spLocks noGrp="1"/>
          </p:cNvSpPr>
          <p:nvPr>
            <p:ph type="title"/>
          </p:nvPr>
        </p:nvSpPr>
        <p:spPr>
          <a:xfrm>
            <a:off x="1755088" y="2392555"/>
            <a:ext cx="8681819" cy="1325563"/>
          </a:xfrm>
        </p:spPr>
        <p:txBody>
          <a:bodyPr anchor="b">
            <a:noAutofit/>
          </a:bodyPr>
          <a:lstStyle>
            <a:lvl1pPr algn="ctr">
              <a:defRPr sz="6000"/>
            </a:lvl1pPr>
          </a:lstStyle>
          <a:p>
            <a:r>
              <a:rPr lang="en-US"/>
              <a:t>Click to edit Master title style</a:t>
            </a:r>
            <a:endParaRPr lang="en-US" dirty="0"/>
          </a:p>
        </p:txBody>
      </p:sp>
      <p:pic>
        <p:nvPicPr>
          <p:cNvPr id="16" name="Picture 15" descr="Blue text on a black background&#10;&#10;Description automatically generated">
            <a:extLst>
              <a:ext uri="{FF2B5EF4-FFF2-40B4-BE49-F238E27FC236}">
                <a16:creationId xmlns:a16="http://schemas.microsoft.com/office/drawing/2014/main" id="{CF0CB3BE-B7C0-5281-B093-61584F6C7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119" y="5131737"/>
            <a:ext cx="4867759" cy="1045225"/>
          </a:xfrm>
          <a:prstGeom prst="rect">
            <a:avLst/>
          </a:prstGeom>
        </p:spPr>
      </p:pic>
      <p:sp>
        <p:nvSpPr>
          <p:cNvPr id="18" name="Isosceles Triangle 17">
            <a:extLst>
              <a:ext uri="{FF2B5EF4-FFF2-40B4-BE49-F238E27FC236}">
                <a16:creationId xmlns:a16="http://schemas.microsoft.com/office/drawing/2014/main" id="{5DC341F9-7F1D-9156-F9A9-9323D31AA340}"/>
              </a:ext>
            </a:extLst>
          </p:cNvPr>
          <p:cNvSpPr/>
          <p:nvPr/>
        </p:nvSpPr>
        <p:spPr>
          <a:xfrm rot="16200000">
            <a:off x="392812" y="2852227"/>
            <a:ext cx="910328" cy="823809"/>
          </a:xfrm>
          <a:prstGeom prst="triangle">
            <a:avLst>
              <a:gd name="adj" fmla="val 51979"/>
            </a:avLst>
          </a:prstGeom>
          <a:solidFill>
            <a:srgbClr val="55C58F">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4F717F4-303E-13BD-51D7-566C676462A4}"/>
              </a:ext>
            </a:extLst>
          </p:cNvPr>
          <p:cNvSpPr/>
          <p:nvPr/>
        </p:nvSpPr>
        <p:spPr>
          <a:xfrm>
            <a:off x="-1" y="1775127"/>
            <a:ext cx="764674" cy="1100244"/>
          </a:xfrm>
          <a:custGeom>
            <a:avLst/>
            <a:gdLst>
              <a:gd name="connsiteX0" fmla="*/ 204453 w 764674"/>
              <a:gd name="connsiteY0" fmla="*/ 0 h 1100244"/>
              <a:gd name="connsiteX1" fmla="*/ 764674 w 764674"/>
              <a:gd name="connsiteY1" fmla="*/ 550122 h 1100244"/>
              <a:gd name="connsiteX2" fmla="*/ 204453 w 764674"/>
              <a:gd name="connsiteY2" fmla="*/ 1100244 h 1100244"/>
              <a:gd name="connsiteX3" fmla="*/ 91549 w 764674"/>
              <a:gd name="connsiteY3" fmla="*/ 1089068 h 1100244"/>
              <a:gd name="connsiteX4" fmla="*/ 0 w 764674"/>
              <a:gd name="connsiteY4" fmla="*/ 1061162 h 1100244"/>
              <a:gd name="connsiteX5" fmla="*/ 0 w 764674"/>
              <a:gd name="connsiteY5" fmla="*/ 39083 h 1100244"/>
              <a:gd name="connsiteX6" fmla="*/ 91549 w 764674"/>
              <a:gd name="connsiteY6" fmla="*/ 11177 h 1100244"/>
              <a:gd name="connsiteX7" fmla="*/ 204453 w 764674"/>
              <a:gd name="connsiteY7" fmla="*/ 0 h 11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674" h="1100244">
                <a:moveTo>
                  <a:pt x="204453" y="0"/>
                </a:moveTo>
                <a:cubicBezTo>
                  <a:pt x="513855" y="0"/>
                  <a:pt x="764674" y="246298"/>
                  <a:pt x="764674" y="550122"/>
                </a:cubicBezTo>
                <a:cubicBezTo>
                  <a:pt x="764674" y="853946"/>
                  <a:pt x="513855" y="1100244"/>
                  <a:pt x="204453" y="1100244"/>
                </a:cubicBezTo>
                <a:cubicBezTo>
                  <a:pt x="165778" y="1100244"/>
                  <a:pt x="128018" y="1096396"/>
                  <a:pt x="91549" y="1089068"/>
                </a:cubicBezTo>
                <a:lnTo>
                  <a:pt x="0" y="1061162"/>
                </a:lnTo>
                <a:lnTo>
                  <a:pt x="0" y="39083"/>
                </a:lnTo>
                <a:lnTo>
                  <a:pt x="91549" y="11177"/>
                </a:lnTo>
                <a:cubicBezTo>
                  <a:pt x="128018" y="3848"/>
                  <a:pt x="165778" y="0"/>
                  <a:pt x="204453" y="0"/>
                </a:cubicBezTo>
                <a:close/>
              </a:path>
            </a:pathLst>
          </a:custGeom>
          <a:solidFill>
            <a:srgbClr val="9F1E2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Arc 2">
            <a:extLst>
              <a:ext uri="{FF2B5EF4-FFF2-40B4-BE49-F238E27FC236}">
                <a16:creationId xmlns:a16="http://schemas.microsoft.com/office/drawing/2014/main" id="{F6643D87-7BA7-58E2-2EF0-4B371EA68FA9}"/>
              </a:ext>
            </a:extLst>
          </p:cNvPr>
          <p:cNvSpPr/>
          <p:nvPr/>
        </p:nvSpPr>
        <p:spPr>
          <a:xfrm rot="10405209">
            <a:off x="10722597" y="-452977"/>
            <a:ext cx="2667096" cy="2634093"/>
          </a:xfrm>
          <a:prstGeom prst="arc">
            <a:avLst>
              <a:gd name="adj1" fmla="val 16365396"/>
              <a:gd name="adj2" fmla="val 2803861"/>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EDFC50-88B5-F85F-7B0E-B2FDE55A0E2F}"/>
              </a:ext>
            </a:extLst>
          </p:cNvPr>
          <p:cNvSpPr/>
          <p:nvPr/>
        </p:nvSpPr>
        <p:spPr>
          <a:xfrm>
            <a:off x="-60960" y="3543300"/>
            <a:ext cx="1828800" cy="3169920"/>
          </a:xfrm>
          <a:custGeom>
            <a:avLst/>
            <a:gdLst>
              <a:gd name="connsiteX0" fmla="*/ 7620 w 1783080"/>
              <a:gd name="connsiteY0" fmla="*/ 0 h 3169920"/>
              <a:gd name="connsiteX1" fmla="*/ 1783080 w 1783080"/>
              <a:gd name="connsiteY1" fmla="*/ 662940 h 3169920"/>
              <a:gd name="connsiteX2" fmla="*/ 853440 w 1783080"/>
              <a:gd name="connsiteY2" fmla="*/ 3169920 h 3169920"/>
              <a:gd name="connsiteX3" fmla="*/ 0 w 1783080"/>
              <a:gd name="connsiteY3" fmla="*/ 2849880 h 3169920"/>
              <a:gd name="connsiteX4" fmla="*/ 7620 w 1783080"/>
              <a:gd name="connsiteY4" fmla="*/ 0 h 316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3169920">
                <a:moveTo>
                  <a:pt x="7620" y="0"/>
                </a:moveTo>
                <a:lnTo>
                  <a:pt x="1783080" y="662940"/>
                </a:lnTo>
                <a:lnTo>
                  <a:pt x="853440" y="3169920"/>
                </a:lnTo>
                <a:lnTo>
                  <a:pt x="0" y="2849880"/>
                </a:lnTo>
                <a:lnTo>
                  <a:pt x="7620" y="0"/>
                </a:lnTo>
                <a:close/>
              </a:path>
            </a:pathLst>
          </a:custGeom>
          <a:noFill/>
          <a:ln w="88900" cap="rnd">
            <a:solidFill>
              <a:schemeClr val="accent1">
                <a:alpha val="8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2330775-D447-98E3-B1C0-7FC3822C89D6}"/>
              </a:ext>
            </a:extLst>
          </p:cNvPr>
          <p:cNvSpPr/>
          <p:nvPr/>
        </p:nvSpPr>
        <p:spPr>
          <a:xfrm rot="-60000">
            <a:off x="9479269" y="-53351"/>
            <a:ext cx="1029417" cy="736770"/>
          </a:xfrm>
          <a:custGeom>
            <a:avLst/>
            <a:gdLst>
              <a:gd name="connsiteX0" fmla="*/ 185738 w 1004888"/>
              <a:gd name="connsiteY0" fmla="*/ 0 h 750094"/>
              <a:gd name="connsiteX1" fmla="*/ 0 w 1004888"/>
              <a:gd name="connsiteY1" fmla="*/ 123825 h 750094"/>
              <a:gd name="connsiteX2" fmla="*/ 390525 w 1004888"/>
              <a:gd name="connsiteY2" fmla="*/ 750094 h 750094"/>
              <a:gd name="connsiteX3" fmla="*/ 1004888 w 1004888"/>
              <a:gd name="connsiteY3" fmla="*/ 357188 h 750094"/>
              <a:gd name="connsiteX4" fmla="*/ 783431 w 1004888"/>
              <a:gd name="connsiteY4" fmla="*/ 7144 h 750094"/>
              <a:gd name="connsiteX5" fmla="*/ 185738 w 1004888"/>
              <a:gd name="connsiteY5" fmla="*/ 0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88" h="750094">
                <a:moveTo>
                  <a:pt x="185738" y="0"/>
                </a:moveTo>
                <a:lnTo>
                  <a:pt x="0" y="123825"/>
                </a:lnTo>
                <a:lnTo>
                  <a:pt x="390525" y="750094"/>
                </a:lnTo>
                <a:lnTo>
                  <a:pt x="1004888" y="357188"/>
                </a:lnTo>
                <a:lnTo>
                  <a:pt x="783431" y="7144"/>
                </a:lnTo>
                <a:lnTo>
                  <a:pt x="185738" y="0"/>
                </a:lnTo>
                <a:close/>
              </a:path>
            </a:pathLst>
          </a:custGeom>
          <a:noFill/>
          <a:ln w="88900" cap="rnd">
            <a:solidFill>
              <a:schemeClr val="accent2">
                <a:alpha val="8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635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nalyst Contac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77698D1-BAA3-EAFF-BB20-28636108E631}"/>
              </a:ext>
            </a:extLst>
          </p:cNvPr>
          <p:cNvSpPr/>
          <p:nvPr/>
        </p:nvSpPr>
        <p:spPr>
          <a:xfrm>
            <a:off x="10987337" y="1"/>
            <a:ext cx="1204662" cy="1928085"/>
          </a:xfrm>
          <a:custGeom>
            <a:avLst/>
            <a:gdLst>
              <a:gd name="connsiteX0" fmla="*/ 453066 w 1204662"/>
              <a:gd name="connsiteY0" fmla="*/ 0 h 1928085"/>
              <a:gd name="connsiteX1" fmla="*/ 1204662 w 1204662"/>
              <a:gd name="connsiteY1" fmla="*/ 0 h 1928085"/>
              <a:gd name="connsiteX2" fmla="*/ 1204662 w 1204662"/>
              <a:gd name="connsiteY2" fmla="*/ 1918570 h 1928085"/>
              <a:gd name="connsiteX3" fmla="*/ 1178087 w 1204662"/>
              <a:gd name="connsiteY3" fmla="*/ 1922601 h 1928085"/>
              <a:gd name="connsiteX4" fmla="*/ 1068808 w 1204662"/>
              <a:gd name="connsiteY4" fmla="*/ 1928085 h 1928085"/>
              <a:gd name="connsiteX5" fmla="*/ 0 w 1204662"/>
              <a:gd name="connsiteY5" fmla="*/ 865894 h 1928085"/>
              <a:gd name="connsiteX6" fmla="*/ 313047 w 1204662"/>
              <a:gd name="connsiteY6" fmla="*/ 114812 h 192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662" h="1928085">
                <a:moveTo>
                  <a:pt x="453066" y="0"/>
                </a:moveTo>
                <a:lnTo>
                  <a:pt x="1204662" y="0"/>
                </a:lnTo>
                <a:lnTo>
                  <a:pt x="1204662" y="1918570"/>
                </a:lnTo>
                <a:lnTo>
                  <a:pt x="1178087" y="1922601"/>
                </a:lnTo>
                <a:cubicBezTo>
                  <a:pt x="1142157" y="1926227"/>
                  <a:pt x="1105701" y="1928085"/>
                  <a:pt x="1068808" y="1928085"/>
                </a:cubicBezTo>
                <a:cubicBezTo>
                  <a:pt x="478522" y="1928085"/>
                  <a:pt x="0" y="1452526"/>
                  <a:pt x="0" y="865894"/>
                </a:cubicBezTo>
                <a:cubicBezTo>
                  <a:pt x="0" y="572578"/>
                  <a:pt x="119631" y="307030"/>
                  <a:pt x="313047" y="114812"/>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Isosceles Triangle 11">
            <a:extLst>
              <a:ext uri="{FF2B5EF4-FFF2-40B4-BE49-F238E27FC236}">
                <a16:creationId xmlns:a16="http://schemas.microsoft.com/office/drawing/2014/main" id="{64D96BCC-CEE0-D2CE-D584-44CF8AE7E635}"/>
              </a:ext>
            </a:extLst>
          </p:cNvPr>
          <p:cNvSpPr/>
          <p:nvPr/>
        </p:nvSpPr>
        <p:spPr>
          <a:xfrm rot="20056596">
            <a:off x="10353725" y="2051103"/>
            <a:ext cx="1602906" cy="1450564"/>
          </a:xfrm>
          <a:prstGeom prst="triangle">
            <a:avLst>
              <a:gd name="adj" fmla="val 51979"/>
            </a:avLst>
          </a:prstGeom>
          <a:solidFill>
            <a:srgbClr val="F26031">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5DC341F9-7F1D-9156-F9A9-9323D31AA340}"/>
              </a:ext>
            </a:extLst>
          </p:cNvPr>
          <p:cNvSpPr/>
          <p:nvPr/>
        </p:nvSpPr>
        <p:spPr>
          <a:xfrm rot="16200000">
            <a:off x="392812" y="2852227"/>
            <a:ext cx="910328" cy="823809"/>
          </a:xfrm>
          <a:prstGeom prst="triangle">
            <a:avLst>
              <a:gd name="adj" fmla="val 51979"/>
            </a:avLst>
          </a:prstGeom>
          <a:solidFill>
            <a:srgbClr val="55C58F">
              <a:alpha val="80000"/>
            </a:srgb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4F717F4-303E-13BD-51D7-566C676462A4}"/>
              </a:ext>
            </a:extLst>
          </p:cNvPr>
          <p:cNvSpPr/>
          <p:nvPr/>
        </p:nvSpPr>
        <p:spPr>
          <a:xfrm>
            <a:off x="-1" y="1775127"/>
            <a:ext cx="764674" cy="1100244"/>
          </a:xfrm>
          <a:custGeom>
            <a:avLst/>
            <a:gdLst>
              <a:gd name="connsiteX0" fmla="*/ 204453 w 764674"/>
              <a:gd name="connsiteY0" fmla="*/ 0 h 1100244"/>
              <a:gd name="connsiteX1" fmla="*/ 764674 w 764674"/>
              <a:gd name="connsiteY1" fmla="*/ 550122 h 1100244"/>
              <a:gd name="connsiteX2" fmla="*/ 204453 w 764674"/>
              <a:gd name="connsiteY2" fmla="*/ 1100244 h 1100244"/>
              <a:gd name="connsiteX3" fmla="*/ 91549 w 764674"/>
              <a:gd name="connsiteY3" fmla="*/ 1089068 h 1100244"/>
              <a:gd name="connsiteX4" fmla="*/ 0 w 764674"/>
              <a:gd name="connsiteY4" fmla="*/ 1061162 h 1100244"/>
              <a:gd name="connsiteX5" fmla="*/ 0 w 764674"/>
              <a:gd name="connsiteY5" fmla="*/ 39083 h 1100244"/>
              <a:gd name="connsiteX6" fmla="*/ 91549 w 764674"/>
              <a:gd name="connsiteY6" fmla="*/ 11177 h 1100244"/>
              <a:gd name="connsiteX7" fmla="*/ 204453 w 764674"/>
              <a:gd name="connsiteY7" fmla="*/ 0 h 110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4674" h="1100244">
                <a:moveTo>
                  <a:pt x="204453" y="0"/>
                </a:moveTo>
                <a:cubicBezTo>
                  <a:pt x="513855" y="0"/>
                  <a:pt x="764674" y="246298"/>
                  <a:pt x="764674" y="550122"/>
                </a:cubicBezTo>
                <a:cubicBezTo>
                  <a:pt x="764674" y="853946"/>
                  <a:pt x="513855" y="1100244"/>
                  <a:pt x="204453" y="1100244"/>
                </a:cubicBezTo>
                <a:cubicBezTo>
                  <a:pt x="165778" y="1100244"/>
                  <a:pt x="128018" y="1096396"/>
                  <a:pt x="91549" y="1089068"/>
                </a:cubicBezTo>
                <a:lnTo>
                  <a:pt x="0" y="1061162"/>
                </a:lnTo>
                <a:lnTo>
                  <a:pt x="0" y="39083"/>
                </a:lnTo>
                <a:lnTo>
                  <a:pt x="91549" y="11177"/>
                </a:lnTo>
                <a:cubicBezTo>
                  <a:pt x="128018" y="3848"/>
                  <a:pt x="165778" y="0"/>
                  <a:pt x="204453" y="0"/>
                </a:cubicBezTo>
                <a:close/>
              </a:path>
            </a:pathLst>
          </a:custGeom>
          <a:solidFill>
            <a:srgbClr val="9F1E2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Arc 2">
            <a:extLst>
              <a:ext uri="{FF2B5EF4-FFF2-40B4-BE49-F238E27FC236}">
                <a16:creationId xmlns:a16="http://schemas.microsoft.com/office/drawing/2014/main" id="{F6643D87-7BA7-58E2-2EF0-4B371EA68FA9}"/>
              </a:ext>
            </a:extLst>
          </p:cNvPr>
          <p:cNvSpPr/>
          <p:nvPr/>
        </p:nvSpPr>
        <p:spPr>
          <a:xfrm rot="10405209">
            <a:off x="10722597" y="-452977"/>
            <a:ext cx="2667096" cy="2634093"/>
          </a:xfrm>
          <a:prstGeom prst="arc">
            <a:avLst>
              <a:gd name="adj1" fmla="val 16365396"/>
              <a:gd name="adj2" fmla="val 2803861"/>
            </a:avLst>
          </a:prstGeom>
          <a:noFill/>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4FEDFC50-88B5-F85F-7B0E-B2FDE55A0E2F}"/>
              </a:ext>
            </a:extLst>
          </p:cNvPr>
          <p:cNvSpPr/>
          <p:nvPr/>
        </p:nvSpPr>
        <p:spPr>
          <a:xfrm>
            <a:off x="-60960" y="3543300"/>
            <a:ext cx="1828800" cy="3169920"/>
          </a:xfrm>
          <a:custGeom>
            <a:avLst/>
            <a:gdLst>
              <a:gd name="connsiteX0" fmla="*/ 7620 w 1783080"/>
              <a:gd name="connsiteY0" fmla="*/ 0 h 3169920"/>
              <a:gd name="connsiteX1" fmla="*/ 1783080 w 1783080"/>
              <a:gd name="connsiteY1" fmla="*/ 662940 h 3169920"/>
              <a:gd name="connsiteX2" fmla="*/ 853440 w 1783080"/>
              <a:gd name="connsiteY2" fmla="*/ 3169920 h 3169920"/>
              <a:gd name="connsiteX3" fmla="*/ 0 w 1783080"/>
              <a:gd name="connsiteY3" fmla="*/ 2849880 h 3169920"/>
              <a:gd name="connsiteX4" fmla="*/ 7620 w 1783080"/>
              <a:gd name="connsiteY4" fmla="*/ 0 h 316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080" h="3169920">
                <a:moveTo>
                  <a:pt x="7620" y="0"/>
                </a:moveTo>
                <a:lnTo>
                  <a:pt x="1783080" y="662940"/>
                </a:lnTo>
                <a:lnTo>
                  <a:pt x="853440" y="3169920"/>
                </a:lnTo>
                <a:lnTo>
                  <a:pt x="0" y="2849880"/>
                </a:lnTo>
                <a:lnTo>
                  <a:pt x="7620" y="0"/>
                </a:lnTo>
                <a:close/>
              </a:path>
            </a:pathLst>
          </a:custGeom>
          <a:noFill/>
          <a:ln w="88900" cap="rnd">
            <a:solidFill>
              <a:schemeClr val="accent1">
                <a:alpha val="8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2330775-D447-98E3-B1C0-7FC3822C89D6}"/>
              </a:ext>
            </a:extLst>
          </p:cNvPr>
          <p:cNvSpPr/>
          <p:nvPr/>
        </p:nvSpPr>
        <p:spPr>
          <a:xfrm rot="-60000">
            <a:off x="9479269" y="-53351"/>
            <a:ext cx="1029417" cy="736770"/>
          </a:xfrm>
          <a:custGeom>
            <a:avLst/>
            <a:gdLst>
              <a:gd name="connsiteX0" fmla="*/ 185738 w 1004888"/>
              <a:gd name="connsiteY0" fmla="*/ 0 h 750094"/>
              <a:gd name="connsiteX1" fmla="*/ 0 w 1004888"/>
              <a:gd name="connsiteY1" fmla="*/ 123825 h 750094"/>
              <a:gd name="connsiteX2" fmla="*/ 390525 w 1004888"/>
              <a:gd name="connsiteY2" fmla="*/ 750094 h 750094"/>
              <a:gd name="connsiteX3" fmla="*/ 1004888 w 1004888"/>
              <a:gd name="connsiteY3" fmla="*/ 357188 h 750094"/>
              <a:gd name="connsiteX4" fmla="*/ 783431 w 1004888"/>
              <a:gd name="connsiteY4" fmla="*/ 7144 h 750094"/>
              <a:gd name="connsiteX5" fmla="*/ 185738 w 1004888"/>
              <a:gd name="connsiteY5" fmla="*/ 0 h 75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88" h="750094">
                <a:moveTo>
                  <a:pt x="185738" y="0"/>
                </a:moveTo>
                <a:lnTo>
                  <a:pt x="0" y="123825"/>
                </a:lnTo>
                <a:lnTo>
                  <a:pt x="390525" y="750094"/>
                </a:lnTo>
                <a:lnTo>
                  <a:pt x="1004888" y="357188"/>
                </a:lnTo>
                <a:lnTo>
                  <a:pt x="783431" y="7144"/>
                </a:lnTo>
                <a:lnTo>
                  <a:pt x="185738" y="0"/>
                </a:lnTo>
                <a:close/>
              </a:path>
            </a:pathLst>
          </a:custGeom>
          <a:noFill/>
          <a:ln w="88900" cap="rnd">
            <a:solidFill>
              <a:schemeClr val="accent2">
                <a:alpha val="80000"/>
              </a:schemeClr>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logo with a flower&#10;&#10;Description automatically generated">
            <a:extLst>
              <a:ext uri="{FF2B5EF4-FFF2-40B4-BE49-F238E27FC236}">
                <a16:creationId xmlns:a16="http://schemas.microsoft.com/office/drawing/2014/main" id="{971B546E-FA57-CEEE-36AE-A93918B06F70}"/>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7" name="Table Placeholder 6">
            <a:extLst>
              <a:ext uri="{FF2B5EF4-FFF2-40B4-BE49-F238E27FC236}">
                <a16:creationId xmlns:a16="http://schemas.microsoft.com/office/drawing/2014/main" id="{426D0521-92BE-71FF-7A16-B43069A5A33D}"/>
              </a:ext>
            </a:extLst>
          </p:cNvPr>
          <p:cNvSpPr>
            <a:spLocks noGrp="1"/>
          </p:cNvSpPr>
          <p:nvPr>
            <p:ph type="tbl" sz="quarter" idx="10"/>
          </p:nvPr>
        </p:nvSpPr>
        <p:spPr>
          <a:xfrm>
            <a:off x="1892064" y="1350356"/>
            <a:ext cx="8677275" cy="4854575"/>
          </a:xfrm>
        </p:spPr>
        <p:txBody>
          <a:bodyPr/>
          <a:lstStyle/>
          <a:p>
            <a:r>
              <a:rPr lang="en-US"/>
              <a:t>Click icon to add table</a:t>
            </a:r>
          </a:p>
        </p:txBody>
      </p:sp>
    </p:spTree>
    <p:extLst>
      <p:ext uri="{BB962C8B-B14F-4D97-AF65-F5344CB8AC3E}">
        <p14:creationId xmlns:p14="http://schemas.microsoft.com/office/powerpoint/2010/main" val="343700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ocument with Text">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792D9F1B-3335-E25B-9E2D-32E2301DADB0}"/>
              </a:ext>
            </a:extLst>
          </p:cNvPr>
          <p:cNvSpPr/>
          <p:nvPr userDrawn="1"/>
        </p:nvSpPr>
        <p:spPr>
          <a:xfrm>
            <a:off x="7356724" y="2289143"/>
            <a:ext cx="4114800" cy="4328160"/>
          </a:xfrm>
          <a:prstGeom prst="triangle">
            <a:avLst>
              <a:gd name="adj" fmla="val 100000"/>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Snipped 11">
            <a:extLst>
              <a:ext uri="{FF2B5EF4-FFF2-40B4-BE49-F238E27FC236}">
                <a16:creationId xmlns:a16="http://schemas.microsoft.com/office/drawing/2014/main" id="{95D162C1-A276-70D6-050B-AB63BAD7A33F}"/>
              </a:ext>
            </a:extLst>
          </p:cNvPr>
          <p:cNvSpPr/>
          <p:nvPr userDrawn="1"/>
        </p:nvSpPr>
        <p:spPr>
          <a:xfrm>
            <a:off x="6676585" y="324703"/>
            <a:ext cx="4342514" cy="5864716"/>
          </a:xfrm>
          <a:prstGeom prst="snip1Rect">
            <a:avLst>
              <a:gd name="adj" fmla="val 282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10/27/2025</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11823540" y="-128511"/>
            <a:ext cx="0" cy="7115022"/>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6676585" y="324703"/>
            <a:ext cx="4335323" cy="5872162"/>
          </a:xfrm>
          <a:prstGeom prst="snip1Rect">
            <a:avLst>
              <a:gd name="adj" fmla="val 26012"/>
            </a:avLst>
          </a:prstGeom>
          <a:ln w="57150">
            <a:solidFill>
              <a:schemeClr val="tx1"/>
            </a:solidFill>
          </a:ln>
        </p:spPr>
        <p:txBody>
          <a:bodyPr/>
          <a:lstStyle/>
          <a:p>
            <a:endParaRPr lang="en-US"/>
          </a:p>
        </p:txBody>
      </p:sp>
      <p:sp>
        <p:nvSpPr>
          <p:cNvPr id="10" name="Title 1">
            <a:extLst>
              <a:ext uri="{FF2B5EF4-FFF2-40B4-BE49-F238E27FC236}">
                <a16:creationId xmlns:a16="http://schemas.microsoft.com/office/drawing/2014/main" id="{5B9E543A-3452-7945-1FEC-1C34978AB96E}"/>
              </a:ext>
            </a:extLst>
          </p:cNvPr>
          <p:cNvSpPr>
            <a:spLocks noGrp="1"/>
          </p:cNvSpPr>
          <p:nvPr>
            <p:ph type="title"/>
          </p:nvPr>
        </p:nvSpPr>
        <p:spPr>
          <a:xfrm>
            <a:off x="838201" y="417498"/>
            <a:ext cx="5378768" cy="1227060"/>
          </a:xfrm>
        </p:spPr>
        <p:txBody>
          <a:bodyPr anchor="b"/>
          <a:lstStyle/>
          <a:p>
            <a:r>
              <a:rPr lang="en-US"/>
              <a:t>Click to edit Master title style</a:t>
            </a:r>
          </a:p>
        </p:txBody>
      </p:sp>
      <p:sp>
        <p:nvSpPr>
          <p:cNvPr id="14" name="Text Placeholder 13">
            <a:extLst>
              <a:ext uri="{FF2B5EF4-FFF2-40B4-BE49-F238E27FC236}">
                <a16:creationId xmlns:a16="http://schemas.microsoft.com/office/drawing/2014/main" id="{6D0A63CB-F7A6-A8D7-D3F5-706949519C72}"/>
              </a:ext>
            </a:extLst>
          </p:cNvPr>
          <p:cNvSpPr>
            <a:spLocks noGrp="1"/>
          </p:cNvSpPr>
          <p:nvPr>
            <p:ph type="body" sz="quarter" idx="14"/>
          </p:nvPr>
        </p:nvSpPr>
        <p:spPr>
          <a:xfrm>
            <a:off x="838201" y="1804043"/>
            <a:ext cx="5378768" cy="4209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7535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10/27/2025</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7" name="Isosceles Triangle 6">
            <a:extLst>
              <a:ext uri="{FF2B5EF4-FFF2-40B4-BE49-F238E27FC236}">
                <a16:creationId xmlns:a16="http://schemas.microsoft.com/office/drawing/2014/main" id="{66EEF607-79B4-7406-2615-268A644479FF}"/>
              </a:ext>
            </a:extLst>
          </p:cNvPr>
          <p:cNvSpPr/>
          <p:nvPr/>
        </p:nvSpPr>
        <p:spPr>
          <a:xfrm rot="4499378">
            <a:off x="10357091" y="306029"/>
            <a:ext cx="2206449" cy="1933235"/>
          </a:xfrm>
          <a:prstGeom prst="triangle">
            <a:avLst>
              <a:gd name="adj" fmla="val 51979"/>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786D41-6FBB-0E46-082F-74DC717B6040}"/>
              </a:ext>
            </a:extLst>
          </p:cNvPr>
          <p:cNvSpPr/>
          <p:nvPr/>
        </p:nvSpPr>
        <p:spPr>
          <a:xfrm>
            <a:off x="11365230" y="2229028"/>
            <a:ext cx="1409700" cy="1334908"/>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091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ocument">
    <p:spTree>
      <p:nvGrpSpPr>
        <p:cNvPr id="1" name=""/>
        <p:cNvGrpSpPr/>
        <p:nvPr/>
      </p:nvGrpSpPr>
      <p:grpSpPr>
        <a:xfrm>
          <a:off x="0" y="0"/>
          <a:ext cx="0" cy="0"/>
          <a:chOff x="0" y="0"/>
          <a:chExt cx="0" cy="0"/>
        </a:xfrm>
      </p:grpSpPr>
      <p:sp>
        <p:nvSpPr>
          <p:cNvPr id="13" name="Isosceles Triangle 12">
            <a:extLst>
              <a:ext uri="{FF2B5EF4-FFF2-40B4-BE49-F238E27FC236}">
                <a16:creationId xmlns:a16="http://schemas.microsoft.com/office/drawing/2014/main" id="{792D9F1B-3335-E25B-9E2D-32E2301DADB0}"/>
              </a:ext>
            </a:extLst>
          </p:cNvPr>
          <p:cNvSpPr/>
          <p:nvPr userDrawn="1"/>
        </p:nvSpPr>
        <p:spPr>
          <a:xfrm>
            <a:off x="7356724" y="2289143"/>
            <a:ext cx="4114800" cy="4328160"/>
          </a:xfrm>
          <a:prstGeom prst="triangle">
            <a:avLst>
              <a:gd name="adj" fmla="val 100000"/>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Single Corner Snipped 11">
            <a:extLst>
              <a:ext uri="{FF2B5EF4-FFF2-40B4-BE49-F238E27FC236}">
                <a16:creationId xmlns:a16="http://schemas.microsoft.com/office/drawing/2014/main" id="{95D162C1-A276-70D6-050B-AB63BAD7A33F}"/>
              </a:ext>
            </a:extLst>
          </p:cNvPr>
          <p:cNvSpPr/>
          <p:nvPr userDrawn="1"/>
        </p:nvSpPr>
        <p:spPr>
          <a:xfrm>
            <a:off x="6676585" y="324703"/>
            <a:ext cx="4342514" cy="5864716"/>
          </a:xfrm>
          <a:prstGeom prst="snip1Rect">
            <a:avLst>
              <a:gd name="adj" fmla="val 2823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10/27/2025</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11823540" y="-128511"/>
            <a:ext cx="0" cy="7115022"/>
          </a:xfrm>
          <a:prstGeom prst="line">
            <a:avLst/>
          </a:prstGeom>
          <a:ln w="101600" cap="rnd">
            <a:solidFill>
              <a:srgbClr val="55C58F">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D28E6BEE-79F4-F939-BD90-81E3151B0706}"/>
              </a:ext>
            </a:extLst>
          </p:cNvPr>
          <p:cNvSpPr>
            <a:spLocks noGrp="1"/>
          </p:cNvSpPr>
          <p:nvPr>
            <p:ph type="pic" sz="quarter" idx="13"/>
          </p:nvPr>
        </p:nvSpPr>
        <p:spPr>
          <a:xfrm>
            <a:off x="6676585" y="324703"/>
            <a:ext cx="4335323" cy="5872162"/>
          </a:xfrm>
          <a:prstGeom prst="snip1Rect">
            <a:avLst>
              <a:gd name="adj" fmla="val 26012"/>
            </a:avLst>
          </a:prstGeom>
          <a:ln w="57150">
            <a:solidFill>
              <a:schemeClr val="tx1"/>
            </a:solidFill>
          </a:ln>
        </p:spPr>
        <p:txBody>
          <a:bodyPr/>
          <a:lstStyle/>
          <a:p>
            <a:endParaRPr lang="en-US"/>
          </a:p>
        </p:txBody>
      </p:sp>
    </p:spTree>
    <p:extLst>
      <p:ext uri="{BB962C8B-B14F-4D97-AF65-F5344CB8AC3E}">
        <p14:creationId xmlns:p14="http://schemas.microsoft.com/office/powerpoint/2010/main" val="579463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23DB4B2-CD70-3471-81F3-8F58B9B71BE6}"/>
              </a:ext>
            </a:extLst>
          </p:cNvPr>
          <p:cNvSpPr/>
          <p:nvPr userDrawn="1"/>
        </p:nvSpPr>
        <p:spPr>
          <a:xfrm rot="2376796">
            <a:off x="9460235" y="-1551336"/>
            <a:ext cx="2397573" cy="2385694"/>
          </a:xfrm>
          <a:prstGeom prst="roundRect">
            <a:avLst>
              <a:gd name="adj" fmla="val 2299"/>
            </a:avLst>
          </a:prstGeom>
          <a:solidFill>
            <a:srgbClr val="F26031">
              <a:alpha val="80000"/>
            </a:srgbClr>
          </a:solidFill>
          <a:ln w="889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55E885B1-2105-46ED-AB82-686CE5FB8F3C}"/>
              </a:ext>
            </a:extLst>
          </p:cNvPr>
          <p:cNvSpPr/>
          <p:nvPr userDrawn="1"/>
        </p:nvSpPr>
        <p:spPr>
          <a:xfrm rot="5727836">
            <a:off x="3366707" y="-221509"/>
            <a:ext cx="8002414" cy="8232306"/>
          </a:xfrm>
          <a:prstGeom prst="arc">
            <a:avLst>
              <a:gd name="adj1" fmla="val 13719881"/>
              <a:gd name="adj2" fmla="val 18114737"/>
            </a:avLst>
          </a:prstGeom>
          <a:ln w="101600" cap="rnd">
            <a:solidFill>
              <a:srgbClr val="3B7892">
                <a:alpha val="80000"/>
              </a:srgbClr>
            </a:solidFill>
            <a:prstDash val="lgDashDotDot"/>
            <a:extLst>
              <a:ext uri="{C807C97D-BFC1-408E-A445-0C87EB9F89A2}">
                <ask:lineSketchStyleProps xmlns:ask="http://schemas.microsoft.com/office/drawing/2018/sketchyshapes" sd="1219033472">
                  <a:custGeom>
                    <a:avLst/>
                    <a:gdLst>
                      <a:gd name="connsiteX0" fmla="*/ 21462 w 3864968"/>
                      <a:gd name="connsiteY0" fmla="*/ 1624916 h 3817143"/>
                      <a:gd name="connsiteX1" fmla="*/ 1418330 w 3864968"/>
                      <a:gd name="connsiteY1" fmla="*/ 68790 h 3817143"/>
                      <a:gd name="connsiteX2" fmla="*/ 3412389 w 3864968"/>
                      <a:gd name="connsiteY2" fmla="*/ 681219 h 3817143"/>
                      <a:gd name="connsiteX3" fmla="*/ 1932484 w 3864968"/>
                      <a:gd name="connsiteY3" fmla="*/ 1908572 h 3817143"/>
                      <a:gd name="connsiteX4" fmla="*/ 21462 w 3864968"/>
                      <a:gd name="connsiteY4" fmla="*/ 1624916 h 3817143"/>
                      <a:gd name="connsiteX0" fmla="*/ 21462 w 3864968"/>
                      <a:gd name="connsiteY0" fmla="*/ 1624916 h 3817143"/>
                      <a:gd name="connsiteX1" fmla="*/ 1418330 w 3864968"/>
                      <a:gd name="connsiteY1" fmla="*/ 68790 h 3817143"/>
                      <a:gd name="connsiteX2" fmla="*/ 3412389 w 3864968"/>
                      <a:gd name="connsiteY2" fmla="*/ 681219 h 3817143"/>
                    </a:gdLst>
                    <a:ahLst/>
                    <a:cxnLst>
                      <a:cxn ang="0">
                        <a:pos x="connsiteX0" y="connsiteY0"/>
                      </a:cxn>
                      <a:cxn ang="0">
                        <a:pos x="connsiteX1" y="connsiteY1"/>
                      </a:cxn>
                      <a:cxn ang="0">
                        <a:pos x="connsiteX2" y="connsiteY2"/>
                      </a:cxn>
                    </a:cxnLst>
                    <a:rect l="l" t="t" r="r" b="b"/>
                    <a:pathLst>
                      <a:path w="3864968" h="3817143" stroke="0" extrusionOk="0">
                        <a:moveTo>
                          <a:pt x="21462" y="1624916"/>
                        </a:moveTo>
                        <a:cubicBezTo>
                          <a:pt x="34384" y="817195"/>
                          <a:pt x="589791" y="304149"/>
                          <a:pt x="1418330" y="68790"/>
                        </a:cubicBezTo>
                        <a:cubicBezTo>
                          <a:pt x="2203814" y="-117922"/>
                          <a:pt x="2807593" y="113200"/>
                          <a:pt x="3412389" y="681219"/>
                        </a:cubicBezTo>
                        <a:cubicBezTo>
                          <a:pt x="3199010" y="1033051"/>
                          <a:pt x="2297471" y="1401649"/>
                          <a:pt x="1932484" y="1908572"/>
                        </a:cubicBezTo>
                        <a:cubicBezTo>
                          <a:pt x="1123204" y="1808857"/>
                          <a:pt x="882315" y="1906844"/>
                          <a:pt x="21462" y="1624916"/>
                        </a:cubicBezTo>
                        <a:close/>
                      </a:path>
                      <a:path w="3864968" h="3817143" fill="none" extrusionOk="0">
                        <a:moveTo>
                          <a:pt x="21462" y="1624916"/>
                        </a:moveTo>
                        <a:cubicBezTo>
                          <a:pt x="146054" y="880538"/>
                          <a:pt x="705295" y="222157"/>
                          <a:pt x="1418330" y="68790"/>
                        </a:cubicBezTo>
                        <a:cubicBezTo>
                          <a:pt x="2137596" y="-131318"/>
                          <a:pt x="2894603" y="139195"/>
                          <a:pt x="3412389" y="681219"/>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B1D3192-79FA-2BFE-B765-8C54301742BC}"/>
              </a:ext>
            </a:extLst>
          </p:cNvPr>
          <p:cNvSpPr/>
          <p:nvPr userDrawn="1"/>
        </p:nvSpPr>
        <p:spPr>
          <a:xfrm rot="11436993">
            <a:off x="11214117" y="6246260"/>
            <a:ext cx="1094689" cy="955954"/>
          </a:xfrm>
          <a:prstGeom prst="triangle">
            <a:avLst>
              <a:gd name="adj" fmla="val 51979"/>
            </a:avLst>
          </a:prstGeom>
          <a:noFill/>
          <a:ln w="76200">
            <a:solidFill>
              <a:srgbClr val="9F1E20">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AD4801-572B-7880-9502-70C2386E8288}"/>
              </a:ext>
            </a:extLst>
          </p:cNvPr>
          <p:cNvSpPr/>
          <p:nvPr userDrawn="1"/>
        </p:nvSpPr>
        <p:spPr>
          <a:xfrm>
            <a:off x="-520426" y="-1254868"/>
            <a:ext cx="11361254" cy="9990307"/>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5">
            <a:extLst>
              <a:ext uri="{FF2B5EF4-FFF2-40B4-BE49-F238E27FC236}">
                <a16:creationId xmlns:a16="http://schemas.microsoft.com/office/drawing/2014/main" id="{F2CAE27D-303F-D1F4-D091-A6C4DF89781C}"/>
              </a:ext>
            </a:extLst>
          </p:cNvPr>
          <p:cNvSpPr>
            <a:spLocks noGrp="1"/>
          </p:cNvSpPr>
          <p:nvPr>
            <p:ph type="title" hasCustomPrompt="1"/>
          </p:nvPr>
        </p:nvSpPr>
        <p:spPr>
          <a:xfrm>
            <a:off x="1330755" y="2786272"/>
            <a:ext cx="10515600" cy="1325563"/>
          </a:xfrm>
        </p:spPr>
        <p:txBody>
          <a:bodyPr>
            <a:noAutofit/>
          </a:bodyPr>
          <a:lstStyle>
            <a:lvl1pPr>
              <a:defRPr sz="5400"/>
            </a:lvl1pPr>
          </a:lstStyle>
          <a:p>
            <a:r>
              <a:rPr lang="en-US" dirty="0"/>
              <a:t>Section #:</a:t>
            </a:r>
            <a:br>
              <a:rPr lang="en-US" dirty="0"/>
            </a:br>
            <a:endParaRPr lang="en-US" dirty="0"/>
          </a:p>
        </p:txBody>
      </p:sp>
    </p:spTree>
    <p:extLst>
      <p:ext uri="{BB962C8B-B14F-4D97-AF65-F5344CB8AC3E}">
        <p14:creationId xmlns:p14="http://schemas.microsoft.com/office/powerpoint/2010/main" val="1086384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6216-9A1F-E612-B109-FA527FDE1758}"/>
              </a:ext>
            </a:extLst>
          </p:cNvPr>
          <p:cNvSpPr>
            <a:spLocks noGrp="1"/>
          </p:cNvSpPr>
          <p:nvPr>
            <p:ph type="title"/>
          </p:nvPr>
        </p:nvSpPr>
        <p:spPr/>
        <p:txBody>
          <a:bodyPr anchor="b"/>
          <a:lstStyle/>
          <a:p>
            <a:r>
              <a:rPr lang="en-US"/>
              <a:t>Click to edit Master title style</a:t>
            </a:r>
          </a:p>
        </p:txBody>
      </p:sp>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3AC817A1-3EC4-45DF-9169-FE8586FE7680}" type="datetimeFigureOut">
              <a:rPr lang="en-US" smtClean="0"/>
              <a:t>10/27/2025</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68D312E1-2BDF-4BA5-A33C-925FD46B60B8}" type="slidenum">
              <a:rPr lang="en-US" smtClean="0"/>
              <a:t>‹#›</a:t>
            </a:fld>
            <a:endParaRPr lang="en-US"/>
          </a:p>
        </p:txBody>
      </p:sp>
      <p:sp>
        <p:nvSpPr>
          <p:cNvPr id="7" name="Isosceles Triangle 6">
            <a:extLst>
              <a:ext uri="{FF2B5EF4-FFF2-40B4-BE49-F238E27FC236}">
                <a16:creationId xmlns:a16="http://schemas.microsoft.com/office/drawing/2014/main" id="{66EEF607-79B4-7406-2615-268A644479FF}"/>
              </a:ext>
            </a:extLst>
          </p:cNvPr>
          <p:cNvSpPr/>
          <p:nvPr/>
        </p:nvSpPr>
        <p:spPr>
          <a:xfrm rot="4499378">
            <a:off x="10357091" y="306029"/>
            <a:ext cx="2206449" cy="1933235"/>
          </a:xfrm>
          <a:prstGeom prst="triangle">
            <a:avLst>
              <a:gd name="adj" fmla="val 51979"/>
            </a:avLst>
          </a:pr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786D41-6FBB-0E46-082F-74DC717B6040}"/>
              </a:ext>
            </a:extLst>
          </p:cNvPr>
          <p:cNvSpPr/>
          <p:nvPr/>
        </p:nvSpPr>
        <p:spPr>
          <a:xfrm>
            <a:off x="11365230" y="2229028"/>
            <a:ext cx="1409700" cy="1334908"/>
          </a:xfrm>
          <a:prstGeom prst="ellipse">
            <a:avLst/>
          </a:pr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942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creenshot Light">
    <p:spTree>
      <p:nvGrpSpPr>
        <p:cNvPr id="1" name=""/>
        <p:cNvGrpSpPr/>
        <p:nvPr/>
      </p:nvGrpSpPr>
      <p:grpSpPr>
        <a:xfrm>
          <a:off x="0" y="0"/>
          <a:ext cx="0" cy="0"/>
          <a:chOff x="0" y="0"/>
          <a:chExt cx="0" cy="0"/>
        </a:xfrm>
      </p:grpSpPr>
      <p:pic>
        <p:nvPicPr>
          <p:cNvPr id="3" name="Graphic 2" descr="Monitor outline">
            <a:extLst>
              <a:ext uri="{FF2B5EF4-FFF2-40B4-BE49-F238E27FC236}">
                <a16:creationId xmlns:a16="http://schemas.microsoft.com/office/drawing/2014/main" id="{48C145DD-CFBA-2DA9-AF6B-CFE327CA69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034" y="-809156"/>
            <a:ext cx="11021931" cy="8476311"/>
          </a:xfrm>
          <a:prstGeom prst="rect">
            <a:avLst/>
          </a:prstGeom>
        </p:spPr>
      </p:pic>
      <p:sp>
        <p:nvSpPr>
          <p:cNvPr id="4" name="Date Placeholder 3">
            <a:extLst>
              <a:ext uri="{FF2B5EF4-FFF2-40B4-BE49-F238E27FC236}">
                <a16:creationId xmlns:a16="http://schemas.microsoft.com/office/drawing/2014/main" id="{F08A0CD5-65F3-CCF3-1BBF-E12AE7346052}"/>
              </a:ext>
            </a:extLst>
          </p:cNvPr>
          <p:cNvSpPr>
            <a:spLocks noGrp="1"/>
          </p:cNvSpPr>
          <p:nvPr>
            <p:ph type="dt" sz="half" idx="10"/>
          </p:nvPr>
        </p:nvSpPr>
        <p:spPr/>
        <p:txBody>
          <a:bodyPr/>
          <a:lstStyle/>
          <a:p>
            <a:fld id="{4264AFE6-9028-46D0-8B90-E9F309F46F65}" type="datetimeFigureOut">
              <a:rPr lang="en-US" smtClean="0"/>
              <a:t>10/27/2025</a:t>
            </a:fld>
            <a:endParaRPr lang="en-US"/>
          </a:p>
        </p:txBody>
      </p:sp>
      <p:sp>
        <p:nvSpPr>
          <p:cNvPr id="5" name="Footer Placeholder 4">
            <a:extLst>
              <a:ext uri="{FF2B5EF4-FFF2-40B4-BE49-F238E27FC236}">
                <a16:creationId xmlns:a16="http://schemas.microsoft.com/office/drawing/2014/main" id="{3B6D3C76-883C-CD7A-414F-AEF36F7F1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B91F3-DF64-5D34-C32B-CA41175F0B4A}"/>
              </a:ext>
            </a:extLst>
          </p:cNvPr>
          <p:cNvSpPr>
            <a:spLocks noGrp="1"/>
          </p:cNvSpPr>
          <p:nvPr>
            <p:ph type="sldNum" sz="quarter" idx="12"/>
          </p:nvPr>
        </p:nvSpPr>
        <p:spPr/>
        <p:txBody>
          <a:bodyPr/>
          <a:lstStyle/>
          <a:p>
            <a:fld id="{15DA372A-3B66-4714-AF2F-CCFCC58C9424}" type="slidenum">
              <a:rPr lang="en-US" smtClean="0"/>
              <a:t>‹#›</a:t>
            </a:fld>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746567" y="1076205"/>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6FA25E-758F-9D1C-1AE4-EDF668D2E707}"/>
              </a:ext>
            </a:extLst>
          </p:cNvPr>
          <p:cNvCxnSpPr>
            <a:cxnSpLocks/>
          </p:cNvCxnSpPr>
          <p:nvPr/>
        </p:nvCxnSpPr>
        <p:spPr>
          <a:xfrm>
            <a:off x="11353800" y="1076202"/>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5102ACD-6E62-41EC-F5BB-78315941F3D6}"/>
              </a:ext>
            </a:extLst>
          </p:cNvPr>
          <p:cNvSpPr/>
          <p:nvPr/>
        </p:nvSpPr>
        <p:spPr>
          <a:xfrm>
            <a:off x="1694881" y="558098"/>
            <a:ext cx="8802236" cy="4664597"/>
          </a:xfrm>
          <a:prstGeom prst="roundRect">
            <a:avLst>
              <a:gd name="adj" fmla="val 5501"/>
            </a:avLst>
          </a:prstGeom>
          <a:solidFill>
            <a:srgbClr val="F3F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0FF3DB0B-8E11-C5D2-F769-76944A9D8DE8}"/>
              </a:ext>
            </a:extLst>
          </p:cNvPr>
          <p:cNvSpPr>
            <a:spLocks noGrp="1"/>
          </p:cNvSpPr>
          <p:nvPr>
            <p:ph type="pic" sz="quarter" idx="13"/>
          </p:nvPr>
        </p:nvSpPr>
        <p:spPr>
          <a:xfrm>
            <a:off x="1695450" y="558800"/>
            <a:ext cx="8801100" cy="4664075"/>
          </a:xfrm>
          <a:prstGeom prst="roundRect">
            <a:avLst>
              <a:gd name="adj" fmla="val 4755"/>
            </a:avLst>
          </a:prstGeom>
        </p:spPr>
        <p:txBody>
          <a:bodyPr/>
          <a:lstStyle/>
          <a:p>
            <a:r>
              <a:rPr lang="en-US"/>
              <a:t>Click icon to add picture</a:t>
            </a:r>
          </a:p>
        </p:txBody>
      </p:sp>
      <p:pic>
        <p:nvPicPr>
          <p:cNvPr id="2" name="Picture 1" descr="A logo with a flower&#10;&#10;Description automatically generated">
            <a:extLst>
              <a:ext uri="{FF2B5EF4-FFF2-40B4-BE49-F238E27FC236}">
                <a16:creationId xmlns:a16="http://schemas.microsoft.com/office/drawing/2014/main" id="{49658731-8D40-B966-0C18-6499517D7BD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Tree>
    <p:extLst>
      <p:ext uri="{BB962C8B-B14F-4D97-AF65-F5344CB8AC3E}">
        <p14:creationId xmlns:p14="http://schemas.microsoft.com/office/powerpoint/2010/main" val="286278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1">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BA1859E4-D7EF-16A4-59B8-87A545710587}"/>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2" name="Title 1">
            <a:extLst>
              <a:ext uri="{FF2B5EF4-FFF2-40B4-BE49-F238E27FC236}">
                <a16:creationId xmlns:a16="http://schemas.microsoft.com/office/drawing/2014/main" id="{AE876216-9A1F-E612-B109-FA527FDE1758}"/>
              </a:ext>
            </a:extLst>
          </p:cNvPr>
          <p:cNvSpPr>
            <a:spLocks noGrp="1"/>
          </p:cNvSpPr>
          <p:nvPr>
            <p:ph type="title"/>
          </p:nvPr>
        </p:nvSpPr>
        <p:spPr>
          <a:xfrm>
            <a:off x="838200" y="365125"/>
            <a:ext cx="9934576" cy="1325563"/>
          </a:xfrm>
        </p:spPr>
        <p:txBody>
          <a:bodyPr anchor="b"/>
          <a:lstStyle/>
          <a:p>
            <a:r>
              <a:rPr lang="en-US"/>
              <a:t>Click to edit Master title style</a:t>
            </a:r>
            <a:endParaRPr lang="en-US" dirty="0"/>
          </a:p>
        </p:txBody>
      </p:sp>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6534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9035DEC-1260-EFA9-A9E2-77E55CC4BDD1}"/>
              </a:ext>
            </a:extLst>
          </p:cNvPr>
          <p:cNvCxnSpPr>
            <a:cxnSpLocks/>
          </p:cNvCxnSpPr>
          <p:nvPr/>
        </p:nvCxnSpPr>
        <p:spPr>
          <a:xfrm>
            <a:off x="11721885" y="0"/>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74900AE-18C1-B02B-760C-E40CEB5AAAC6}"/>
              </a:ext>
            </a:extLst>
          </p:cNvPr>
          <p:cNvSpPr>
            <a:spLocks noGrp="1"/>
          </p:cNvSpPr>
          <p:nvPr>
            <p:ph type="title"/>
          </p:nvPr>
        </p:nvSpPr>
        <p:spPr>
          <a:xfrm>
            <a:off x="838199" y="365125"/>
            <a:ext cx="1043939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52592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0206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pic>
        <p:nvPicPr>
          <p:cNvPr id="6" name="Picture 5" descr="A logo with a flower&#10;&#10;Description automatically generated">
            <a:extLst>
              <a:ext uri="{FF2B5EF4-FFF2-40B4-BE49-F238E27FC236}">
                <a16:creationId xmlns:a16="http://schemas.microsoft.com/office/drawing/2014/main" id="{E0E56A21-D07E-343F-083A-3C928984928A}"/>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9035DEC-1260-EFA9-A9E2-77E55CC4BDD1}"/>
              </a:ext>
            </a:extLst>
          </p:cNvPr>
          <p:cNvCxnSpPr>
            <a:cxnSpLocks/>
          </p:cNvCxnSpPr>
          <p:nvPr/>
        </p:nvCxnSpPr>
        <p:spPr>
          <a:xfrm>
            <a:off x="11721885" y="0"/>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55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Heading">
    <p:spTree>
      <p:nvGrpSpPr>
        <p:cNvPr id="1" name=""/>
        <p:cNvGrpSpPr/>
        <p:nvPr/>
      </p:nvGrpSpPr>
      <p:grpSpPr>
        <a:xfrm>
          <a:off x="0" y="0"/>
          <a:ext cx="0" cy="0"/>
          <a:chOff x="0" y="0"/>
          <a:chExt cx="0" cy="0"/>
        </a:xfrm>
      </p:grpSpPr>
      <p:pic>
        <p:nvPicPr>
          <p:cNvPr id="12" name="Picture 11" descr="A logo with a flower&#10;&#10;Description automatically generated">
            <a:extLst>
              <a:ext uri="{FF2B5EF4-FFF2-40B4-BE49-F238E27FC236}">
                <a16:creationId xmlns:a16="http://schemas.microsoft.com/office/drawing/2014/main" id="{F820BCB5-5314-74D4-59AB-D760EEDF9834}"/>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946A046C-EF67-4627-634B-28FF8978A0EB}"/>
              </a:ext>
            </a:extLst>
          </p:cNvPr>
          <p:cNvSpPr>
            <a:spLocks noGrp="1"/>
          </p:cNvSpPr>
          <p:nvPr>
            <p:ph idx="1"/>
          </p:nvPr>
        </p:nvSpPr>
        <p:spPr>
          <a:xfrm>
            <a:off x="838199" y="2677212"/>
            <a:ext cx="9099063" cy="3499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5F3CDF28-2D59-E83F-3991-BD885D04155F}"/>
              </a:ext>
            </a:extLst>
          </p:cNvPr>
          <p:cNvSpPr>
            <a:spLocks noGrp="1"/>
          </p:cNvSpPr>
          <p:nvPr>
            <p:ph type="body" sz="quarter" idx="15"/>
          </p:nvPr>
        </p:nvSpPr>
        <p:spPr>
          <a:xfrm>
            <a:off x="838201" y="1866507"/>
            <a:ext cx="9099062" cy="722069"/>
          </a:xfrm>
          <a:solidFill>
            <a:schemeClr val="accent3"/>
          </a:solidFill>
        </p:spPr>
        <p:txBody>
          <a:bodyPr anchor="ctr">
            <a:normAutofit/>
          </a:bodyPr>
          <a:lstStyle>
            <a:lvl1pPr marL="0" indent="0" algn="l">
              <a:buNone/>
              <a:defRPr sz="3200">
                <a:solidFill>
                  <a:schemeClr val="bg1"/>
                </a:solidFill>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60033A57-6F47-4E98-6715-127B27093E95}"/>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Tree>
    <p:extLst>
      <p:ext uri="{BB962C8B-B14F-4D97-AF65-F5344CB8AC3E}">
        <p14:creationId xmlns:p14="http://schemas.microsoft.com/office/powerpoint/2010/main" val="381676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2" name="Picture 11" descr="A logo with a flower&#10;&#10;Description automatically generated">
            <a:extLst>
              <a:ext uri="{FF2B5EF4-FFF2-40B4-BE49-F238E27FC236}">
                <a16:creationId xmlns:a16="http://schemas.microsoft.com/office/drawing/2014/main" id="{F820BCB5-5314-74D4-59AB-D760EEDF9834}"/>
              </a:ext>
            </a:extLst>
          </p:cNvPr>
          <p:cNvPicPr>
            <a:picLocks noChangeAspect="1"/>
          </p:cNvPicPr>
          <p:nvPr/>
        </p:nvPicPr>
        <p:blipFill rotWithShape="1">
          <a:blip r:embed="rId2">
            <a:extLst>
              <a:ext uri="{28A0092B-C50C-407E-A947-70E740481C1C}">
                <a14:useLocalDpi xmlns:a14="http://schemas.microsoft.com/office/drawing/2010/main" val="0"/>
              </a:ext>
            </a:extLst>
          </a:blip>
          <a:srcRect l="6932" t="7004" r="7513" b="10313"/>
          <a:stretch/>
        </p:blipFill>
        <p:spPr>
          <a:xfrm>
            <a:off x="10772776" y="5486402"/>
            <a:ext cx="1419224" cy="1371598"/>
          </a:xfrm>
          <a:custGeom>
            <a:avLst/>
            <a:gdLst>
              <a:gd name="connsiteX0" fmla="*/ 709612 w 1419224"/>
              <a:gd name="connsiteY0" fmla="*/ 0 h 1371598"/>
              <a:gd name="connsiteX1" fmla="*/ 1419224 w 1419224"/>
              <a:gd name="connsiteY1" fmla="*/ 709612 h 1371598"/>
              <a:gd name="connsiteX2" fmla="*/ 985825 w 1419224"/>
              <a:gd name="connsiteY2" fmla="*/ 1363459 h 1371598"/>
              <a:gd name="connsiteX3" fmla="*/ 959606 w 1419224"/>
              <a:gd name="connsiteY3" fmla="*/ 1371598 h 1371598"/>
              <a:gd name="connsiteX4" fmla="*/ 459618 w 1419224"/>
              <a:gd name="connsiteY4" fmla="*/ 1371598 h 1371598"/>
              <a:gd name="connsiteX5" fmla="*/ 433399 w 1419224"/>
              <a:gd name="connsiteY5" fmla="*/ 1363459 h 1371598"/>
              <a:gd name="connsiteX6" fmla="*/ 0 w 1419224"/>
              <a:gd name="connsiteY6" fmla="*/ 709612 h 1371598"/>
              <a:gd name="connsiteX7" fmla="*/ 709612 w 1419224"/>
              <a:gd name="connsiteY7" fmla="*/ 0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224" h="1371598">
                <a:moveTo>
                  <a:pt x="709612" y="0"/>
                </a:moveTo>
                <a:cubicBezTo>
                  <a:pt x="1101520" y="0"/>
                  <a:pt x="1419224" y="317704"/>
                  <a:pt x="1419224" y="709612"/>
                </a:cubicBezTo>
                <a:cubicBezTo>
                  <a:pt x="1419224" y="1003543"/>
                  <a:pt x="1240516" y="1255735"/>
                  <a:pt x="985825" y="1363459"/>
                </a:cubicBezTo>
                <a:lnTo>
                  <a:pt x="959606" y="1371598"/>
                </a:lnTo>
                <a:lnTo>
                  <a:pt x="459618" y="1371598"/>
                </a:lnTo>
                <a:lnTo>
                  <a:pt x="433399" y="1363459"/>
                </a:lnTo>
                <a:cubicBezTo>
                  <a:pt x="178709" y="1255735"/>
                  <a:pt x="0" y="1003543"/>
                  <a:pt x="0" y="709612"/>
                </a:cubicBezTo>
                <a:cubicBezTo>
                  <a:pt x="0" y="317704"/>
                  <a:pt x="317704" y="0"/>
                  <a:pt x="709612" y="0"/>
                </a:cubicBezTo>
                <a:close/>
              </a:path>
            </a:pathLst>
          </a:custGeom>
        </p:spPr>
      </p:pic>
      <p:sp>
        <p:nvSpPr>
          <p:cNvPr id="5" name="Freeform: Shape 4">
            <a:extLst>
              <a:ext uri="{FF2B5EF4-FFF2-40B4-BE49-F238E27FC236}">
                <a16:creationId xmlns:a16="http://schemas.microsoft.com/office/drawing/2014/main" id="{069DBEB0-030D-4A17-5065-092A7ED5D395}"/>
              </a:ext>
            </a:extLst>
          </p:cNvPr>
          <p:cNvSpPr/>
          <p:nvPr/>
        </p:nvSpPr>
        <p:spPr>
          <a:xfrm rot="4499378">
            <a:off x="10265095" y="425942"/>
            <a:ext cx="2206449" cy="1742744"/>
          </a:xfrm>
          <a:custGeom>
            <a:avLst/>
            <a:gdLst>
              <a:gd name="connsiteX0" fmla="*/ 0 w 2206449"/>
              <a:gd name="connsiteY0" fmla="*/ 1742744 h 1742744"/>
              <a:gd name="connsiteX1" fmla="*/ 1033881 w 2206449"/>
              <a:gd name="connsiteY1" fmla="*/ 0 h 1742744"/>
              <a:gd name="connsiteX2" fmla="*/ 1288750 w 2206449"/>
              <a:gd name="connsiteY2" fmla="*/ 68342 h 1742744"/>
              <a:gd name="connsiteX3" fmla="*/ 2206449 w 2206449"/>
              <a:gd name="connsiteY3" fmla="*/ 1742744 h 1742744"/>
            </a:gdLst>
            <a:ahLst/>
            <a:cxnLst>
              <a:cxn ang="0">
                <a:pos x="connsiteX0" y="connsiteY0"/>
              </a:cxn>
              <a:cxn ang="0">
                <a:pos x="connsiteX1" y="connsiteY1"/>
              </a:cxn>
              <a:cxn ang="0">
                <a:pos x="connsiteX2" y="connsiteY2"/>
              </a:cxn>
              <a:cxn ang="0">
                <a:pos x="connsiteX3" y="connsiteY3"/>
              </a:cxn>
            </a:cxnLst>
            <a:rect l="l" t="t" r="r" b="b"/>
            <a:pathLst>
              <a:path w="2206449" h="1742744">
                <a:moveTo>
                  <a:pt x="0" y="1742744"/>
                </a:moveTo>
                <a:lnTo>
                  <a:pt x="1033881" y="0"/>
                </a:lnTo>
                <a:lnTo>
                  <a:pt x="1288750" y="68342"/>
                </a:lnTo>
                <a:lnTo>
                  <a:pt x="2206449" y="1742744"/>
                </a:lnTo>
                <a:close/>
              </a:path>
            </a:pathLst>
          </a:custGeom>
          <a:solidFill>
            <a:srgbClr val="F26031">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F6C5A024-3C69-389E-85E9-2F3FEFDA24DB}"/>
              </a:ext>
            </a:extLst>
          </p:cNvPr>
          <p:cNvCxnSpPr>
            <a:cxnSpLocks/>
          </p:cNvCxnSpPr>
          <p:nvPr/>
        </p:nvCxnSpPr>
        <p:spPr>
          <a:xfrm>
            <a:off x="457200" y="3240671"/>
            <a:ext cx="0" cy="3628391"/>
          </a:xfrm>
          <a:prstGeom prst="line">
            <a:avLst/>
          </a:prstGeom>
          <a:ln w="101600" cap="rnd">
            <a:solidFill>
              <a:srgbClr val="3B7892">
                <a:alpha val="80000"/>
              </a:srgbClr>
            </a:solidFill>
            <a:prstDash val="dashDot"/>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0F80FCA5-4906-DB71-4FA6-2E5766357525}"/>
              </a:ext>
            </a:extLst>
          </p:cNvPr>
          <p:cNvSpPr/>
          <p:nvPr/>
        </p:nvSpPr>
        <p:spPr>
          <a:xfrm>
            <a:off x="11365230" y="2229028"/>
            <a:ext cx="826770" cy="1334908"/>
          </a:xfrm>
          <a:custGeom>
            <a:avLst/>
            <a:gdLst>
              <a:gd name="connsiteX0" fmla="*/ 704850 w 826770"/>
              <a:gd name="connsiteY0" fmla="*/ 0 h 1334908"/>
              <a:gd name="connsiteX1" fmla="*/ 826770 w 826770"/>
              <a:gd name="connsiteY1" fmla="*/ 11639 h 1334908"/>
              <a:gd name="connsiteX2" fmla="*/ 826770 w 826770"/>
              <a:gd name="connsiteY2" fmla="*/ 1323270 h 1334908"/>
              <a:gd name="connsiteX3" fmla="*/ 704850 w 826770"/>
              <a:gd name="connsiteY3" fmla="*/ 1334908 h 1334908"/>
              <a:gd name="connsiteX4" fmla="*/ 0 w 826770"/>
              <a:gd name="connsiteY4" fmla="*/ 667454 h 1334908"/>
              <a:gd name="connsiteX5" fmla="*/ 704850 w 826770"/>
              <a:gd name="connsiteY5" fmla="*/ 0 h 133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770" h="1334908">
                <a:moveTo>
                  <a:pt x="704850" y="0"/>
                </a:moveTo>
                <a:lnTo>
                  <a:pt x="826770" y="11639"/>
                </a:lnTo>
                <a:lnTo>
                  <a:pt x="826770" y="1323270"/>
                </a:lnTo>
                <a:lnTo>
                  <a:pt x="704850" y="1334908"/>
                </a:lnTo>
                <a:cubicBezTo>
                  <a:pt x="315572" y="1334908"/>
                  <a:pt x="0" y="1036079"/>
                  <a:pt x="0" y="667454"/>
                </a:cubicBezTo>
                <a:cubicBezTo>
                  <a:pt x="0" y="298829"/>
                  <a:pt x="315572" y="0"/>
                  <a:pt x="704850" y="0"/>
                </a:cubicBezTo>
                <a:close/>
              </a:path>
            </a:pathLst>
          </a:custGeom>
          <a:solidFill>
            <a:srgbClr val="55C58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DDCAFEF0-80BA-73F0-D427-33DF393ECBD7}"/>
              </a:ext>
            </a:extLst>
          </p:cNvPr>
          <p:cNvSpPr>
            <a:spLocks noGrp="1"/>
          </p:cNvSpPr>
          <p:nvPr>
            <p:ph type="title"/>
          </p:nvPr>
        </p:nvSpPr>
        <p:spPr>
          <a:xfrm>
            <a:off x="838199" y="365125"/>
            <a:ext cx="9934577" cy="1325563"/>
          </a:xfrm>
        </p:spPr>
        <p:txBody>
          <a:bodyPr anchor="b"/>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946A046C-EF67-4627-634B-28FF8978A0EB}"/>
              </a:ext>
            </a:extLst>
          </p:cNvPr>
          <p:cNvSpPr>
            <a:spLocks noGrp="1"/>
          </p:cNvSpPr>
          <p:nvPr>
            <p:ph idx="1"/>
          </p:nvPr>
        </p:nvSpPr>
        <p:spPr>
          <a:xfrm>
            <a:off x="838200" y="1825625"/>
            <a:ext cx="4846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BA63D028-65E7-FFE9-B70E-60624FB59324}"/>
              </a:ext>
            </a:extLst>
          </p:cNvPr>
          <p:cNvSpPr>
            <a:spLocks noGrp="1"/>
          </p:cNvSpPr>
          <p:nvPr>
            <p:ph idx="13"/>
          </p:nvPr>
        </p:nvSpPr>
        <p:spPr>
          <a:xfrm>
            <a:off x="5926456" y="1825625"/>
            <a:ext cx="4846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06482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95F1E2-ABF8-5B89-ECD6-37FF60E6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0D9CE-98A0-9A74-50B4-587D2A0D4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822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xml"/><Relationship Id="rId1" Type="http://schemas.openxmlformats.org/officeDocument/2006/relationships/tags" Target="../tags/tag2.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7_5A06A63D.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7.png"/><Relationship Id="rId18" Type="http://schemas.openxmlformats.org/officeDocument/2006/relationships/image" Target="../media/image80.svg"/><Relationship Id="rId26" Type="http://schemas.openxmlformats.org/officeDocument/2006/relationships/image" Target="../media/image88.svg"/><Relationship Id="rId3" Type="http://schemas.openxmlformats.org/officeDocument/2006/relationships/image" Target="../media/image69.png"/><Relationship Id="rId21" Type="http://schemas.openxmlformats.org/officeDocument/2006/relationships/image" Target="../media/image83.png"/><Relationship Id="rId7" Type="http://schemas.openxmlformats.org/officeDocument/2006/relationships/image" Target="../media/image73.png"/><Relationship Id="rId12" Type="http://schemas.openxmlformats.org/officeDocument/2006/relationships/image" Target="../media/image76.sv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notesSlide" Target="../notesSlides/notesSlide18.xml"/><Relationship Id="rId16" Type="http://schemas.openxmlformats.org/officeDocument/2006/relationships/image" Target="../media/image66.svg"/><Relationship Id="rId20" Type="http://schemas.openxmlformats.org/officeDocument/2006/relationships/image" Target="../media/image82.svg"/><Relationship Id="rId1" Type="http://schemas.openxmlformats.org/officeDocument/2006/relationships/slideLayout" Target="../slideLayouts/slideLayout6.xml"/><Relationship Id="rId6" Type="http://schemas.openxmlformats.org/officeDocument/2006/relationships/image" Target="../media/image72.svg"/><Relationship Id="rId11" Type="http://schemas.openxmlformats.org/officeDocument/2006/relationships/image" Target="../media/image75.png"/><Relationship Id="rId24" Type="http://schemas.openxmlformats.org/officeDocument/2006/relationships/image" Target="../media/image86.svg"/><Relationship Id="rId5" Type="http://schemas.openxmlformats.org/officeDocument/2006/relationships/image" Target="../media/image71.png"/><Relationship Id="rId15" Type="http://schemas.openxmlformats.org/officeDocument/2006/relationships/image" Target="../media/image65.png"/><Relationship Id="rId23" Type="http://schemas.openxmlformats.org/officeDocument/2006/relationships/image" Target="../media/image85.png"/><Relationship Id="rId10" Type="http://schemas.openxmlformats.org/officeDocument/2006/relationships/image" Target="../media/image32.svg"/><Relationship Id="rId19" Type="http://schemas.openxmlformats.org/officeDocument/2006/relationships/image" Target="../media/image81.png"/><Relationship Id="rId4" Type="http://schemas.openxmlformats.org/officeDocument/2006/relationships/image" Target="../media/image70.svg"/><Relationship Id="rId9" Type="http://schemas.openxmlformats.org/officeDocument/2006/relationships/image" Target="../media/image31.png"/><Relationship Id="rId14" Type="http://schemas.openxmlformats.org/officeDocument/2006/relationships/image" Target="../media/image78.svg"/><Relationship Id="rId22" Type="http://schemas.openxmlformats.org/officeDocument/2006/relationships/image" Target="../media/image84.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90.sv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notesSlide" Target="../notesSlides/notesSlide20.xml"/><Relationship Id="rId7" Type="http://schemas.openxmlformats.org/officeDocument/2006/relationships/image" Target="../media/image94.sv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93.png"/><Relationship Id="rId11" Type="http://schemas.openxmlformats.org/officeDocument/2006/relationships/image" Target="../media/image98.svg"/><Relationship Id="rId5" Type="http://schemas.openxmlformats.org/officeDocument/2006/relationships/image" Target="../media/image92.sv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9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1.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2.xml"/><Relationship Id="rId1" Type="http://schemas.openxmlformats.org/officeDocument/2006/relationships/tags" Target="../tags/tag7.xml"/><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114.png"/></Relationships>
</file>

<file path=ppt/slides/_rels/slide3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115.png"/></Relationships>
</file>

<file path=ppt/slides/_rels/slide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image" Target="../media/image117.png"/><Relationship Id="rId4" Type="http://schemas.openxmlformats.org/officeDocument/2006/relationships/image" Target="../media/image116.png"/></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1.xml"/><Relationship Id="rId1" Type="http://schemas.openxmlformats.org/officeDocument/2006/relationships/slideLayout" Target="../slideLayouts/slideLayout22.xml"/><Relationship Id="rId4" Type="http://schemas.openxmlformats.org/officeDocument/2006/relationships/image" Target="../media/image122.png"/></Relationships>
</file>

<file path=ppt/slides/_rels/slide4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notesSlide" Target="../notesSlides/notesSlide5.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2.xml"/><Relationship Id="rId1" Type="http://schemas.openxmlformats.org/officeDocument/2006/relationships/slideLayout" Target="../slideLayouts/slideLayout22.xml"/><Relationship Id="rId4" Type="http://schemas.openxmlformats.org/officeDocument/2006/relationships/image" Target="../media/image134.png"/></Relationships>
</file>

<file path=ppt/slides/_rels/slide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3.xml"/><Relationship Id="rId1" Type="http://schemas.openxmlformats.org/officeDocument/2006/relationships/slideLayout" Target="../slideLayouts/slideLayout22.xml"/><Relationship Id="rId4" Type="http://schemas.openxmlformats.org/officeDocument/2006/relationships/image" Target="../media/image135.png"/></Relationships>
</file>

<file path=ppt/slides/_rels/slide5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image" Target="../media/image136.png"/></Relationships>
</file>

<file path=ppt/slides/_rels/slide5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5.xml"/><Relationship Id="rId1" Type="http://schemas.openxmlformats.org/officeDocument/2006/relationships/slideLayout" Target="../slideLayouts/slideLayout22.xml"/><Relationship Id="rId4" Type="http://schemas.openxmlformats.org/officeDocument/2006/relationships/image" Target="../media/image137.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8" Type="http://schemas.openxmlformats.org/officeDocument/2006/relationships/image" Target="../media/image141.svg"/><Relationship Id="rId13" Type="http://schemas.openxmlformats.org/officeDocument/2006/relationships/image" Target="../media/image146.png"/><Relationship Id="rId18" Type="http://schemas.openxmlformats.org/officeDocument/2006/relationships/image" Target="../media/image151.svg"/><Relationship Id="rId3" Type="http://schemas.openxmlformats.org/officeDocument/2006/relationships/image" Target="../media/image138.png"/><Relationship Id="rId7" Type="http://schemas.openxmlformats.org/officeDocument/2006/relationships/image" Target="../media/image140.png"/><Relationship Id="rId12" Type="http://schemas.openxmlformats.org/officeDocument/2006/relationships/image" Target="../media/image145.svg"/><Relationship Id="rId17" Type="http://schemas.openxmlformats.org/officeDocument/2006/relationships/image" Target="../media/image150.png"/><Relationship Id="rId2" Type="http://schemas.openxmlformats.org/officeDocument/2006/relationships/notesSlide" Target="../notesSlides/notesSlide59.xml"/><Relationship Id="rId16" Type="http://schemas.openxmlformats.org/officeDocument/2006/relationships/image" Target="../media/image149.svg"/><Relationship Id="rId1" Type="http://schemas.openxmlformats.org/officeDocument/2006/relationships/slideLayout" Target="../slideLayouts/slideLayout6.xml"/><Relationship Id="rId6" Type="http://schemas.openxmlformats.org/officeDocument/2006/relationships/image" Target="../media/image43.svg"/><Relationship Id="rId11" Type="http://schemas.openxmlformats.org/officeDocument/2006/relationships/image" Target="../media/image144.png"/><Relationship Id="rId5" Type="http://schemas.openxmlformats.org/officeDocument/2006/relationships/image" Target="../media/image42.png"/><Relationship Id="rId15" Type="http://schemas.openxmlformats.org/officeDocument/2006/relationships/image" Target="../media/image148.png"/><Relationship Id="rId10" Type="http://schemas.openxmlformats.org/officeDocument/2006/relationships/image" Target="../media/image143.svg"/><Relationship Id="rId4" Type="http://schemas.openxmlformats.org/officeDocument/2006/relationships/image" Target="../media/image139.svg"/><Relationship Id="rId9" Type="http://schemas.openxmlformats.org/officeDocument/2006/relationships/image" Target="../media/image142.png"/><Relationship Id="rId14" Type="http://schemas.openxmlformats.org/officeDocument/2006/relationships/image" Target="../media/image147.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26.sv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1.xml"/><Relationship Id="rId1" Type="http://schemas.openxmlformats.org/officeDocument/2006/relationships/slideLayout" Target="../slideLayouts/slideLayout27.xml"/><Relationship Id="rId4" Type="http://schemas.openxmlformats.org/officeDocument/2006/relationships/image" Target="../media/image15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63.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3.xml"/><Relationship Id="rId1" Type="http://schemas.openxmlformats.org/officeDocument/2006/relationships/slideLayout" Target="../slideLayouts/slideLayout2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6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4.xml"/><Relationship Id="rId1" Type="http://schemas.openxmlformats.org/officeDocument/2006/relationships/slideLayout" Target="../slideLayouts/slideLayout2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66.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160.svg"/><Relationship Id="rId5" Type="http://schemas.openxmlformats.org/officeDocument/2006/relationships/diagramQuickStyle" Target="../diagrams/quickStyle6.xml"/><Relationship Id="rId10" Type="http://schemas.openxmlformats.org/officeDocument/2006/relationships/image" Target="../media/image159.png"/><Relationship Id="rId4" Type="http://schemas.openxmlformats.org/officeDocument/2006/relationships/diagramLayout" Target="../diagrams/layout6.xml"/><Relationship Id="rId9" Type="http://schemas.openxmlformats.org/officeDocument/2006/relationships/image" Target="../media/image158.svg"/></Relationships>
</file>

<file path=ppt/slides/_rels/slide67.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1.png"/><Relationship Id="rId7" Type="http://schemas.openxmlformats.org/officeDocument/2006/relationships/image" Target="../media/image164.png"/><Relationship Id="rId2" Type="http://schemas.openxmlformats.org/officeDocument/2006/relationships/notesSlide" Target="../notesSlides/notesSlide67.xml"/><Relationship Id="rId1" Type="http://schemas.openxmlformats.org/officeDocument/2006/relationships/slideLayout" Target="../slideLayouts/slideLayout22.xml"/><Relationship Id="rId6" Type="http://schemas.openxmlformats.org/officeDocument/2006/relationships/image" Target="../media/image163.png"/><Relationship Id="rId5" Type="http://schemas.openxmlformats.org/officeDocument/2006/relationships/image" Target="../media/image154.png"/><Relationship Id="rId4" Type="http://schemas.openxmlformats.org/officeDocument/2006/relationships/image" Target="../media/image162.png"/><Relationship Id="rId9" Type="http://schemas.openxmlformats.org/officeDocument/2006/relationships/image" Target="../media/image166.svg"/></Relationships>
</file>

<file path=ppt/slides/_rels/slide6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8.xml"/><Relationship Id="rId1" Type="http://schemas.openxmlformats.org/officeDocument/2006/relationships/slideLayout" Target="../slideLayouts/slideLayout37.xml"/><Relationship Id="rId6" Type="http://schemas.openxmlformats.org/officeDocument/2006/relationships/image" Target="../media/image166.svg"/><Relationship Id="rId5" Type="http://schemas.openxmlformats.org/officeDocument/2006/relationships/image" Target="../media/image165.png"/><Relationship Id="rId4" Type="http://schemas.openxmlformats.org/officeDocument/2006/relationships/image" Target="../media/image164.png"/></Relationships>
</file>

<file path=ppt/slides/_rels/slide69.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notesSlide" Target="../notesSlides/notesSlide69.xml"/><Relationship Id="rId7" Type="http://schemas.openxmlformats.org/officeDocument/2006/relationships/image" Target="../media/image165.png"/><Relationship Id="rId2" Type="http://schemas.openxmlformats.org/officeDocument/2006/relationships/slideLayout" Target="../slideLayouts/slideLayout37.xml"/><Relationship Id="rId1" Type="http://schemas.openxmlformats.org/officeDocument/2006/relationships/tags" Target="../tags/tag10.xml"/><Relationship Id="rId6" Type="http://schemas.openxmlformats.org/officeDocument/2006/relationships/image" Target="../media/image156.png"/><Relationship Id="rId5" Type="http://schemas.openxmlformats.org/officeDocument/2006/relationships/image" Target="../media/image164.png"/><Relationship Id="rId10" Type="http://schemas.openxmlformats.org/officeDocument/2006/relationships/image" Target="../media/image168.svg"/><Relationship Id="rId4" Type="http://schemas.openxmlformats.org/officeDocument/2006/relationships/image" Target="../media/image153.png"/><Relationship Id="rId9" Type="http://schemas.openxmlformats.org/officeDocument/2006/relationships/image" Target="../media/image16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2.xml"/><Relationship Id="rId1" Type="http://schemas.openxmlformats.org/officeDocument/2006/relationships/tags" Target="../tags/tag11.xml"/><Relationship Id="rId6" Type="http://schemas.openxmlformats.org/officeDocument/2006/relationships/image" Target="../media/image171.svg"/><Relationship Id="rId5" Type="http://schemas.openxmlformats.org/officeDocument/2006/relationships/image" Target="../media/image170.png"/><Relationship Id="rId4" Type="http://schemas.openxmlformats.org/officeDocument/2006/relationships/image" Target="../media/image169.png"/></Relationships>
</file>

<file path=ppt/slides/_rels/slide71.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172.png"/><Relationship Id="rId7" Type="http://schemas.openxmlformats.org/officeDocument/2006/relationships/image" Target="../media/image174.png"/><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image" Target="../media/image151.svg"/><Relationship Id="rId5" Type="http://schemas.openxmlformats.org/officeDocument/2006/relationships/image" Target="../media/image150.png"/><Relationship Id="rId10" Type="http://schemas.openxmlformats.org/officeDocument/2006/relationships/image" Target="../media/image177.svg"/><Relationship Id="rId4" Type="http://schemas.openxmlformats.org/officeDocument/2006/relationships/image" Target="../media/image173.svg"/><Relationship Id="rId9" Type="http://schemas.openxmlformats.org/officeDocument/2006/relationships/image" Target="../media/image176.png"/></Relationships>
</file>

<file path=ppt/slides/_rels/slide72.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notesSlide" Target="../notesSlides/notesSlide72.xml"/><Relationship Id="rId7" Type="http://schemas.openxmlformats.org/officeDocument/2006/relationships/image" Target="../media/image181.sv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80.png"/><Relationship Id="rId5" Type="http://schemas.openxmlformats.org/officeDocument/2006/relationships/image" Target="../media/image179.svg"/><Relationship Id="rId4" Type="http://schemas.openxmlformats.org/officeDocument/2006/relationships/image" Target="../media/image178.png"/><Relationship Id="rId9" Type="http://schemas.openxmlformats.org/officeDocument/2006/relationships/image" Target="../media/image183.sv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5.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187.svg"/><Relationship Id="rId5" Type="http://schemas.openxmlformats.org/officeDocument/2006/relationships/image" Target="../media/image186.png"/><Relationship Id="rId10" Type="http://schemas.openxmlformats.org/officeDocument/2006/relationships/image" Target="../media/image191.svg"/><Relationship Id="rId4" Type="http://schemas.openxmlformats.org/officeDocument/2006/relationships/image" Target="../media/image185.svg"/><Relationship Id="rId9" Type="http://schemas.openxmlformats.org/officeDocument/2006/relationships/image" Target="../media/image19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8" Type="http://schemas.openxmlformats.org/officeDocument/2006/relationships/hyperlink" Target="mailto:corinne.foster@dncr.nc.gov" TargetMode="External"/><Relationship Id="rId3" Type="http://schemas.openxmlformats.org/officeDocument/2006/relationships/hyperlink" Target="mailto:recordsmanagement@dncr.nc.gov" TargetMode="External"/><Relationship Id="rId7" Type="http://schemas.openxmlformats.org/officeDocument/2006/relationships/hyperlink" Target="mailto:flannery.fitch@dncr.nc.gov" TargetMode="External"/><Relationship Id="rId2" Type="http://schemas.openxmlformats.org/officeDocument/2006/relationships/notesSlide" Target="../notesSlides/notesSlide77.xml"/><Relationship Id="rId1" Type="http://schemas.openxmlformats.org/officeDocument/2006/relationships/slideLayout" Target="../slideLayouts/slideLayout31.xml"/><Relationship Id="rId6" Type="http://schemas.openxmlformats.org/officeDocument/2006/relationships/hyperlink" Target="mailto:Francesca.e.evans@dncr.nc.gov" TargetMode="External"/><Relationship Id="rId11" Type="http://schemas.openxmlformats.org/officeDocument/2006/relationships/hyperlink" Target="mailto:jason.woolf@dncr.nc.gov" TargetMode="External"/><Relationship Id="rId5" Type="http://schemas.openxmlformats.org/officeDocument/2006/relationships/hyperlink" Target="mailto:Evanna.Derkach@dncr.nc.gov" TargetMode="External"/><Relationship Id="rId10" Type="http://schemas.openxmlformats.org/officeDocument/2006/relationships/hyperlink" Target="mailto:kayla.leonard@dncr.nc.gov" TargetMode="External"/><Relationship Id="rId4" Type="http://schemas.openxmlformats.org/officeDocument/2006/relationships/hyperlink" Target="mailto:mark.holland@dncr.nc.gov" TargetMode="External"/><Relationship Id="rId9" Type="http://schemas.openxmlformats.org/officeDocument/2006/relationships/hyperlink" Target="mailto:natalie.walker@dncr.n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5.svg"/><Relationship Id="rId2" Type="http://schemas.openxmlformats.org/officeDocument/2006/relationships/slideLayout" Target="../slideLayouts/slideLayout32.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FDAE-5CD4-3F40-5B78-988FD1A2E02E}"/>
              </a:ext>
            </a:extLst>
          </p:cNvPr>
          <p:cNvSpPr>
            <a:spLocks noGrp="1"/>
          </p:cNvSpPr>
          <p:nvPr>
            <p:ph type="title"/>
          </p:nvPr>
        </p:nvSpPr>
        <p:spPr/>
        <p:txBody>
          <a:bodyPr/>
          <a:lstStyle/>
          <a:p>
            <a:r>
              <a:rPr lang="en-US" dirty="0"/>
              <a:t>Managing Public Records</a:t>
            </a:r>
          </a:p>
        </p:txBody>
      </p:sp>
      <p:sp>
        <p:nvSpPr>
          <p:cNvPr id="3" name="Text Placeholder 2">
            <a:extLst>
              <a:ext uri="{FF2B5EF4-FFF2-40B4-BE49-F238E27FC236}">
                <a16:creationId xmlns:a16="http://schemas.microsoft.com/office/drawing/2014/main" id="{6EF13937-669C-484F-D005-6730A555EF8B}"/>
              </a:ext>
            </a:extLst>
          </p:cNvPr>
          <p:cNvSpPr>
            <a:spLocks noGrp="1"/>
          </p:cNvSpPr>
          <p:nvPr>
            <p:ph type="body" sz="quarter" idx="10"/>
          </p:nvPr>
        </p:nvSpPr>
        <p:spPr/>
        <p:txBody>
          <a:bodyPr/>
          <a:lstStyle/>
          <a:p>
            <a:r>
              <a:rPr lang="en-US" dirty="0"/>
              <a:t>for Local Government Employees</a:t>
            </a:r>
          </a:p>
        </p:txBody>
      </p:sp>
      <p:sp>
        <p:nvSpPr>
          <p:cNvPr id="4" name="Text Placeholder 3">
            <a:extLst>
              <a:ext uri="{FF2B5EF4-FFF2-40B4-BE49-F238E27FC236}">
                <a16:creationId xmlns:a16="http://schemas.microsoft.com/office/drawing/2014/main" id="{2F1ED147-6ED3-36DF-63EA-3D43A3DED906}"/>
              </a:ext>
            </a:extLst>
          </p:cNvPr>
          <p:cNvSpPr>
            <a:spLocks noGrp="1"/>
          </p:cNvSpPr>
          <p:nvPr>
            <p:ph type="body" sz="quarter" idx="11"/>
          </p:nvPr>
        </p:nvSpPr>
        <p:spPr/>
        <p:txBody>
          <a:bodyPr/>
          <a:lstStyle/>
          <a:p>
            <a:endParaRPr lang="en-US" dirty="0"/>
          </a:p>
          <a:p>
            <a:r>
              <a:rPr lang="en-US" dirty="0"/>
              <a:t>Records Analysis Unit</a:t>
            </a:r>
          </a:p>
          <a:p>
            <a:r>
              <a:rPr lang="en-US" dirty="0"/>
              <a:t>Government Records Section</a:t>
            </a:r>
          </a:p>
        </p:txBody>
      </p:sp>
    </p:spTree>
    <p:extLst>
      <p:ext uri="{BB962C8B-B14F-4D97-AF65-F5344CB8AC3E}">
        <p14:creationId xmlns:p14="http://schemas.microsoft.com/office/powerpoint/2010/main" val="407594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60BA-C1DD-ABEC-6C0B-DFC1935652B1}"/>
              </a:ext>
            </a:extLst>
          </p:cNvPr>
          <p:cNvSpPr>
            <a:spLocks noGrp="1"/>
          </p:cNvSpPr>
          <p:nvPr>
            <p:ph type="title"/>
          </p:nvPr>
        </p:nvSpPr>
        <p:spPr/>
        <p:txBody>
          <a:bodyPr/>
          <a:lstStyle/>
          <a:p>
            <a:r>
              <a:rPr lang="en-US" dirty="0"/>
              <a:t>Examples of Confidential Records</a:t>
            </a:r>
          </a:p>
        </p:txBody>
      </p:sp>
      <p:sp>
        <p:nvSpPr>
          <p:cNvPr id="3" name="AutoShape 2" descr="Medical with solid fill">
            <a:extLst>
              <a:ext uri="{FF2B5EF4-FFF2-40B4-BE49-F238E27FC236}">
                <a16:creationId xmlns:a16="http://schemas.microsoft.com/office/drawing/2014/main" id="{7A71BFF8-E671-9866-1EDA-71AF0B572093}"/>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Office worker female with solid fill">
            <a:extLst>
              <a:ext uri="{FF2B5EF4-FFF2-40B4-BE49-F238E27FC236}">
                <a16:creationId xmlns:a16="http://schemas.microsoft.com/office/drawing/2014/main" id="{C3FD3718-97A6-472C-B8FD-BC9ADBDEB581}"/>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Jail with solid fill">
            <a:extLst>
              <a:ext uri="{FF2B5EF4-FFF2-40B4-BE49-F238E27FC236}">
                <a16:creationId xmlns:a16="http://schemas.microsoft.com/office/drawing/2014/main" id="{22CC81EB-0BB0-5541-62A6-B910B3312B11}"/>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Graduation cap with solid fill">
            <a:extLst>
              <a:ext uri="{FF2B5EF4-FFF2-40B4-BE49-F238E27FC236}">
                <a16:creationId xmlns:a16="http://schemas.microsoft.com/office/drawing/2014/main" id="{2FBC35F1-14BC-7F80-67F6-53DB00F82A47}"/>
              </a:ext>
            </a:extLst>
          </p:cNvPr>
          <p:cNvSpPr>
            <a:spLocks noChangeAspect="1" noChangeArrowheads="1"/>
          </p:cNvSpPr>
          <p:nvPr/>
        </p:nvSpPr>
        <p:spPr bwMode="auto">
          <a:xfrm>
            <a:off x="1565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lueprint with solid fill">
            <a:extLst>
              <a:ext uri="{FF2B5EF4-FFF2-40B4-BE49-F238E27FC236}">
                <a16:creationId xmlns:a16="http://schemas.microsoft.com/office/drawing/2014/main" id="{B3C3C77C-8DE5-1973-CD20-99E0A137C1C0}"/>
              </a:ext>
            </a:extLst>
          </p:cNvPr>
          <p:cNvSpPr>
            <a:spLocks noChangeAspect="1" noChangeArrowheads="1"/>
          </p:cNvSpPr>
          <p:nvPr/>
        </p:nvSpPr>
        <p:spPr bwMode="auto">
          <a:xfrm>
            <a:off x="2025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10" descr="Medical with solid fill">
            <a:extLst>
              <a:ext uri="{FF2B5EF4-FFF2-40B4-BE49-F238E27FC236}">
                <a16:creationId xmlns:a16="http://schemas.microsoft.com/office/drawing/2014/main" id="{54901A76-40BD-CB60-472F-B17F6997AF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867" y="3163861"/>
            <a:ext cx="1912224" cy="1912224"/>
          </a:xfrm>
          <a:prstGeom prst="rect">
            <a:avLst/>
          </a:prstGeom>
        </p:spPr>
      </p:pic>
      <p:sp>
        <p:nvSpPr>
          <p:cNvPr id="10" name="AutoShape 10" descr="Office worker female with solid fill">
            <a:extLst>
              <a:ext uri="{FF2B5EF4-FFF2-40B4-BE49-F238E27FC236}">
                <a16:creationId xmlns:a16="http://schemas.microsoft.com/office/drawing/2014/main" id="{482C95F6-91C9-8649-14F1-AC6F3412C6C2}"/>
              </a:ext>
            </a:extLst>
          </p:cNvPr>
          <p:cNvSpPr>
            <a:spLocks noChangeAspect="1" noChangeArrowheads="1"/>
          </p:cNvSpPr>
          <p:nvPr/>
        </p:nvSpPr>
        <p:spPr bwMode="auto">
          <a:xfrm>
            <a:off x="4922838" y="3276600"/>
            <a:ext cx="1325562" cy="13255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Graphic 6" descr="Jail with solid fill">
            <a:extLst>
              <a:ext uri="{FF2B5EF4-FFF2-40B4-BE49-F238E27FC236}">
                <a16:creationId xmlns:a16="http://schemas.microsoft.com/office/drawing/2014/main" id="{280CF623-AC47-4BD8-FE58-34E9889D8A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8051" y="3013629"/>
            <a:ext cx="2212691" cy="2212691"/>
          </a:xfrm>
          <a:prstGeom prst="rect">
            <a:avLst/>
          </a:prstGeom>
        </p:spPr>
      </p:pic>
      <p:pic>
        <p:nvPicPr>
          <p:cNvPr id="13" name="Graphic 4" descr="Graduation cap with solid fill">
            <a:extLst>
              <a:ext uri="{FF2B5EF4-FFF2-40B4-BE49-F238E27FC236}">
                <a16:creationId xmlns:a16="http://schemas.microsoft.com/office/drawing/2014/main" id="{5E69D076-4720-A29C-757F-02E896496B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2884" y="3016584"/>
            <a:ext cx="2037377" cy="2037377"/>
          </a:xfrm>
          <a:prstGeom prst="rect">
            <a:avLst/>
          </a:prstGeom>
        </p:spPr>
      </p:pic>
      <p:sp>
        <p:nvSpPr>
          <p:cNvPr id="14" name="AutoShape 14" descr="Blueprint with solid fill">
            <a:extLst>
              <a:ext uri="{FF2B5EF4-FFF2-40B4-BE49-F238E27FC236}">
                <a16:creationId xmlns:a16="http://schemas.microsoft.com/office/drawing/2014/main" id="{0CE0A406-3A4A-0D30-AF09-DA46AF02EF27}"/>
              </a:ext>
            </a:extLst>
          </p:cNvPr>
          <p:cNvSpPr>
            <a:spLocks noChangeAspect="1" noChangeArrowheads="1"/>
          </p:cNvSpPr>
          <p:nvPr/>
        </p:nvSpPr>
        <p:spPr bwMode="auto">
          <a:xfrm>
            <a:off x="6022873" y="378698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6" descr="Blueprint with solid fill">
            <a:extLst>
              <a:ext uri="{FF2B5EF4-FFF2-40B4-BE49-F238E27FC236}">
                <a16:creationId xmlns:a16="http://schemas.microsoft.com/office/drawing/2014/main" id="{BD9FC55F-307B-6CB8-4525-EF84A39B33D8}"/>
              </a:ext>
            </a:extLst>
          </p:cNvPr>
          <p:cNvSpPr>
            <a:spLocks noChangeAspect="1" noChangeArrowheads="1"/>
          </p:cNvSpPr>
          <p:nvPr/>
        </p:nvSpPr>
        <p:spPr bwMode="auto">
          <a:xfrm>
            <a:off x="5816157" y="4207632"/>
            <a:ext cx="2037376" cy="203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Graphic 16" descr="Blueprint outline">
            <a:extLst>
              <a:ext uri="{FF2B5EF4-FFF2-40B4-BE49-F238E27FC236}">
                <a16:creationId xmlns:a16="http://schemas.microsoft.com/office/drawing/2014/main" id="{DD109E10-CE6B-431B-154F-AE8738C6F4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72012" y="2901756"/>
            <a:ext cx="2436435" cy="2436435"/>
          </a:xfrm>
          <a:prstGeom prst="rect">
            <a:avLst/>
          </a:prstGeom>
        </p:spPr>
      </p:pic>
      <p:pic>
        <p:nvPicPr>
          <p:cNvPr id="19" name="Graphic 18" descr="Office worker female with solid fill">
            <a:extLst>
              <a:ext uri="{FF2B5EF4-FFF2-40B4-BE49-F238E27FC236}">
                <a16:creationId xmlns:a16="http://schemas.microsoft.com/office/drawing/2014/main" id="{C614E2C3-A6E5-21F5-7946-F91EE34A3D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58731" y="3316384"/>
            <a:ext cx="1607178" cy="1607178"/>
          </a:xfrm>
          <a:prstGeom prst="rect">
            <a:avLst/>
          </a:prstGeom>
        </p:spPr>
      </p:pic>
    </p:spTree>
    <p:extLst>
      <p:ext uri="{BB962C8B-B14F-4D97-AF65-F5344CB8AC3E}">
        <p14:creationId xmlns:p14="http://schemas.microsoft.com/office/powerpoint/2010/main" val="41391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ck background with a black square&#10;&#10;Description automatically generated with medium confidence">
            <a:extLst>
              <a:ext uri="{FF2B5EF4-FFF2-40B4-BE49-F238E27FC236}">
                <a16:creationId xmlns:a16="http://schemas.microsoft.com/office/drawing/2014/main" id="{358F111F-4381-BF72-7D4B-C0A99CE8BEFE}"/>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40" t="374" r="40" b="27936"/>
          <a:stretch/>
        </p:blipFill>
        <p:spPr>
          <a:xfrm>
            <a:off x="2662193" y="666953"/>
            <a:ext cx="6862067" cy="6229147"/>
          </a:xfrm>
        </p:spPr>
      </p:pic>
      <p:sp>
        <p:nvSpPr>
          <p:cNvPr id="21" name="Rectangle 20">
            <a:extLst>
              <a:ext uri="{FF2B5EF4-FFF2-40B4-BE49-F238E27FC236}">
                <a16:creationId xmlns:a16="http://schemas.microsoft.com/office/drawing/2014/main" id="{8C0FA18B-BEB3-5E43-3C6D-04313F5480C1}"/>
              </a:ext>
            </a:extLst>
          </p:cNvPr>
          <p:cNvSpPr/>
          <p:nvPr/>
        </p:nvSpPr>
        <p:spPr>
          <a:xfrm>
            <a:off x="1201271" y="4978975"/>
            <a:ext cx="3433482" cy="88934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G.S. 132-11</a:t>
            </a:r>
          </a:p>
        </p:txBody>
      </p:sp>
      <p:cxnSp>
        <p:nvCxnSpPr>
          <p:cNvPr id="8" name="Straight Connector 7">
            <a:extLst>
              <a:ext uri="{FF2B5EF4-FFF2-40B4-BE49-F238E27FC236}">
                <a16:creationId xmlns:a16="http://schemas.microsoft.com/office/drawing/2014/main" id="{9206020C-29AC-53E6-6CB6-F1FECA65E625}"/>
              </a:ext>
            </a:extLst>
          </p:cNvPr>
          <p:cNvCxnSpPr>
            <a:cxnSpLocks/>
          </p:cNvCxnSpPr>
          <p:nvPr/>
        </p:nvCxnSpPr>
        <p:spPr>
          <a:xfrm>
            <a:off x="2662193" y="2406316"/>
            <a:ext cx="489505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848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89E1-4E34-C9EB-C31A-A540F08CC041}"/>
              </a:ext>
            </a:extLst>
          </p:cNvPr>
          <p:cNvSpPr>
            <a:spLocks noGrp="1"/>
          </p:cNvSpPr>
          <p:nvPr>
            <p:ph type="title"/>
          </p:nvPr>
        </p:nvSpPr>
        <p:spPr/>
        <p:txBody>
          <a:bodyPr/>
          <a:lstStyle/>
          <a:p>
            <a:r>
              <a:rPr lang="en-US" dirty="0"/>
              <a:t>07 NCAC 04M .0510</a:t>
            </a:r>
            <a:br>
              <a:rPr lang="en-US" dirty="0"/>
            </a:br>
            <a:r>
              <a:rPr lang="en-US" dirty="0"/>
              <a:t>Records Destruction</a:t>
            </a:r>
          </a:p>
        </p:txBody>
      </p:sp>
      <p:sp>
        <p:nvSpPr>
          <p:cNvPr id="20" name="Content Placeholder 19">
            <a:extLst>
              <a:ext uri="{FF2B5EF4-FFF2-40B4-BE49-F238E27FC236}">
                <a16:creationId xmlns:a16="http://schemas.microsoft.com/office/drawing/2014/main" id="{47A90728-627C-07B7-6ADD-588BA834EB3B}"/>
              </a:ext>
            </a:extLst>
          </p:cNvPr>
          <p:cNvSpPr>
            <a:spLocks noGrp="1"/>
          </p:cNvSpPr>
          <p:nvPr>
            <p:ph idx="1"/>
          </p:nvPr>
        </p:nvSpPr>
        <p:spPr>
          <a:xfrm>
            <a:off x="838200" y="1825625"/>
            <a:ext cx="9934577" cy="2045193"/>
          </a:xfrm>
        </p:spPr>
        <p:txBody>
          <a:bodyPr/>
          <a:lstStyle/>
          <a:p>
            <a:r>
              <a:rPr lang="en-US" dirty="0"/>
              <a:t>Acceptable methods: burning, shredding, sell as wastepaper, pulping</a:t>
            </a:r>
          </a:p>
        </p:txBody>
      </p:sp>
      <p:grpSp>
        <p:nvGrpSpPr>
          <p:cNvPr id="7" name="Group 6">
            <a:extLst>
              <a:ext uri="{FF2B5EF4-FFF2-40B4-BE49-F238E27FC236}">
                <a16:creationId xmlns:a16="http://schemas.microsoft.com/office/drawing/2014/main" id="{40EACA42-5009-663A-D306-5CF8F669DC20}"/>
              </a:ext>
            </a:extLst>
          </p:cNvPr>
          <p:cNvGrpSpPr/>
          <p:nvPr/>
        </p:nvGrpSpPr>
        <p:grpSpPr>
          <a:xfrm>
            <a:off x="3578041" y="3275754"/>
            <a:ext cx="2157860" cy="2157860"/>
            <a:chOff x="3345503" y="3166937"/>
            <a:chExt cx="2438975" cy="2438975"/>
          </a:xfrm>
        </p:grpSpPr>
        <p:sp>
          <p:nvSpPr>
            <p:cNvPr id="8" name="Rectangle: Single Corner Snipped 7">
              <a:extLst>
                <a:ext uri="{FF2B5EF4-FFF2-40B4-BE49-F238E27FC236}">
                  <a16:creationId xmlns:a16="http://schemas.microsoft.com/office/drawing/2014/main" id="{0D7A7E5D-D668-A5A7-BDED-F5C5D21FA1CB}"/>
                </a:ext>
              </a:extLst>
            </p:cNvPr>
            <p:cNvSpPr/>
            <p:nvPr/>
          </p:nvSpPr>
          <p:spPr>
            <a:xfrm>
              <a:off x="4033383" y="3554730"/>
              <a:ext cx="1062990" cy="1131570"/>
            </a:xfrm>
            <a:prstGeom prst="snip1Rect">
              <a:avLst>
                <a:gd name="adj" fmla="val 155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hredder with solid fill">
              <a:extLst>
                <a:ext uri="{FF2B5EF4-FFF2-40B4-BE49-F238E27FC236}">
                  <a16:creationId xmlns:a16="http://schemas.microsoft.com/office/drawing/2014/main" id="{DB29C58B-04DC-E1D4-CD9B-0B294CB913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5503" y="3166937"/>
              <a:ext cx="2438975" cy="2438975"/>
            </a:xfrm>
            <a:prstGeom prst="rect">
              <a:avLst/>
            </a:prstGeom>
          </p:spPr>
        </p:pic>
      </p:grpSp>
      <p:grpSp>
        <p:nvGrpSpPr>
          <p:cNvPr id="10" name="Group 9">
            <a:extLst>
              <a:ext uri="{FF2B5EF4-FFF2-40B4-BE49-F238E27FC236}">
                <a16:creationId xmlns:a16="http://schemas.microsoft.com/office/drawing/2014/main" id="{DD2FB7B6-4006-5956-8B60-778C6769DB35}"/>
              </a:ext>
            </a:extLst>
          </p:cNvPr>
          <p:cNvGrpSpPr/>
          <p:nvPr/>
        </p:nvGrpSpPr>
        <p:grpSpPr>
          <a:xfrm rot="5400000">
            <a:off x="6243900" y="3305467"/>
            <a:ext cx="2511239" cy="1896103"/>
            <a:chOff x="5916248" y="3464456"/>
            <a:chExt cx="2591265" cy="1867201"/>
          </a:xfrm>
        </p:grpSpPr>
        <p:sp>
          <p:nvSpPr>
            <p:cNvPr id="11" name="Oval 10">
              <a:extLst>
                <a:ext uri="{FF2B5EF4-FFF2-40B4-BE49-F238E27FC236}">
                  <a16:creationId xmlns:a16="http://schemas.microsoft.com/office/drawing/2014/main" id="{8C41E17C-C514-149C-96B9-11E1E0075E0B}"/>
                </a:ext>
              </a:extLst>
            </p:cNvPr>
            <p:cNvSpPr/>
            <p:nvPr/>
          </p:nvSpPr>
          <p:spPr>
            <a:xfrm>
              <a:off x="6326558" y="3863340"/>
              <a:ext cx="609318" cy="7740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3BE2793-4305-F8EF-B83B-E9AF5593CB05}"/>
                </a:ext>
              </a:extLst>
            </p:cNvPr>
            <p:cNvSpPr/>
            <p:nvPr/>
          </p:nvSpPr>
          <p:spPr>
            <a:xfrm>
              <a:off x="6892290" y="3874770"/>
              <a:ext cx="1188720" cy="1040130"/>
            </a:xfrm>
            <a:custGeom>
              <a:avLst/>
              <a:gdLst>
                <a:gd name="connsiteX0" fmla="*/ 0 w 1188720"/>
                <a:gd name="connsiteY0" fmla="*/ 0 h 1040130"/>
                <a:gd name="connsiteX1" fmla="*/ 811530 w 1188720"/>
                <a:gd name="connsiteY1" fmla="*/ 11430 h 1040130"/>
                <a:gd name="connsiteX2" fmla="*/ 1085850 w 1188720"/>
                <a:gd name="connsiteY2" fmla="*/ 205740 h 1040130"/>
                <a:gd name="connsiteX3" fmla="*/ 1188720 w 1188720"/>
                <a:gd name="connsiteY3" fmla="*/ 1028700 h 1040130"/>
                <a:gd name="connsiteX4" fmla="*/ 228600 w 1188720"/>
                <a:gd name="connsiteY4" fmla="*/ 1040130 h 1040130"/>
                <a:gd name="connsiteX5" fmla="*/ 0 w 1188720"/>
                <a:gd name="connsiteY5" fmla="*/ 0 h 104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1040130">
                  <a:moveTo>
                    <a:pt x="0" y="0"/>
                  </a:moveTo>
                  <a:lnTo>
                    <a:pt x="811530" y="11430"/>
                  </a:lnTo>
                  <a:lnTo>
                    <a:pt x="1085850" y="205740"/>
                  </a:lnTo>
                  <a:lnTo>
                    <a:pt x="1188720" y="1028700"/>
                  </a:lnTo>
                  <a:lnTo>
                    <a:pt x="228600" y="104013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Toilet Paper with solid fill">
              <a:extLst>
                <a:ext uri="{FF2B5EF4-FFF2-40B4-BE49-F238E27FC236}">
                  <a16:creationId xmlns:a16="http://schemas.microsoft.com/office/drawing/2014/main" id="{0BD98328-FA72-DE04-6DA1-6FCCEFF10B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248" y="3464456"/>
              <a:ext cx="2591265" cy="1867201"/>
            </a:xfrm>
            <a:prstGeom prst="rect">
              <a:avLst/>
            </a:prstGeom>
          </p:spPr>
        </p:pic>
      </p:grpSp>
      <p:grpSp>
        <p:nvGrpSpPr>
          <p:cNvPr id="14" name="Group 13">
            <a:extLst>
              <a:ext uri="{FF2B5EF4-FFF2-40B4-BE49-F238E27FC236}">
                <a16:creationId xmlns:a16="http://schemas.microsoft.com/office/drawing/2014/main" id="{A9EA84F0-DDAE-0FB8-E2EA-C06BB08E28A3}"/>
              </a:ext>
            </a:extLst>
          </p:cNvPr>
          <p:cNvGrpSpPr/>
          <p:nvPr/>
        </p:nvGrpSpPr>
        <p:grpSpPr>
          <a:xfrm>
            <a:off x="857520" y="2919585"/>
            <a:ext cx="2386333" cy="2386333"/>
            <a:chOff x="830331" y="2415724"/>
            <a:chExt cx="2697213" cy="2697213"/>
          </a:xfrm>
        </p:grpSpPr>
        <p:sp>
          <p:nvSpPr>
            <p:cNvPr id="15" name="Rectangle 14">
              <a:extLst>
                <a:ext uri="{FF2B5EF4-FFF2-40B4-BE49-F238E27FC236}">
                  <a16:creationId xmlns:a16="http://schemas.microsoft.com/office/drawing/2014/main" id="{78853E5F-DF59-1E80-FA42-FCC35555043B}"/>
                </a:ext>
              </a:extLst>
            </p:cNvPr>
            <p:cNvSpPr/>
            <p:nvPr/>
          </p:nvSpPr>
          <p:spPr>
            <a:xfrm>
              <a:off x="1563965" y="3709433"/>
              <a:ext cx="763854" cy="12054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Fire with solid fill">
              <a:extLst>
                <a:ext uri="{FF2B5EF4-FFF2-40B4-BE49-F238E27FC236}">
                  <a16:creationId xmlns:a16="http://schemas.microsoft.com/office/drawing/2014/main" id="{6E0CF136-8E7D-ED28-18EE-813322CE75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0331" y="2415724"/>
              <a:ext cx="2697213" cy="2697213"/>
            </a:xfrm>
            <a:prstGeom prst="rect">
              <a:avLst/>
            </a:prstGeom>
          </p:spPr>
        </p:pic>
      </p:grpSp>
      <p:grpSp>
        <p:nvGrpSpPr>
          <p:cNvPr id="17" name="Group 16">
            <a:extLst>
              <a:ext uri="{FF2B5EF4-FFF2-40B4-BE49-F238E27FC236}">
                <a16:creationId xmlns:a16="http://schemas.microsoft.com/office/drawing/2014/main" id="{F556C9FA-2AF3-8723-0EA3-013487C56E4C}"/>
              </a:ext>
            </a:extLst>
          </p:cNvPr>
          <p:cNvGrpSpPr/>
          <p:nvPr/>
        </p:nvGrpSpPr>
        <p:grpSpPr>
          <a:xfrm>
            <a:off x="9031981" y="3260725"/>
            <a:ext cx="2045193" cy="2045193"/>
            <a:chOff x="8569785" y="2801306"/>
            <a:chExt cx="2311631" cy="2311631"/>
          </a:xfrm>
        </p:grpSpPr>
        <p:sp>
          <p:nvSpPr>
            <p:cNvPr id="18" name="Oval 17">
              <a:extLst>
                <a:ext uri="{FF2B5EF4-FFF2-40B4-BE49-F238E27FC236}">
                  <a16:creationId xmlns:a16="http://schemas.microsoft.com/office/drawing/2014/main" id="{56B92212-8E06-3710-BD46-260A0587402B}"/>
                </a:ext>
              </a:extLst>
            </p:cNvPr>
            <p:cNvSpPr/>
            <p:nvPr/>
          </p:nvSpPr>
          <p:spPr>
            <a:xfrm>
              <a:off x="9265578" y="3691718"/>
              <a:ext cx="948228" cy="105687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Radioactive with solid fill">
              <a:extLst>
                <a:ext uri="{FF2B5EF4-FFF2-40B4-BE49-F238E27FC236}">
                  <a16:creationId xmlns:a16="http://schemas.microsoft.com/office/drawing/2014/main" id="{BACC4167-CE0B-9C7D-6380-3342E35C7B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69785" y="2801306"/>
              <a:ext cx="2311631" cy="2311631"/>
            </a:xfrm>
            <a:prstGeom prst="rect">
              <a:avLst/>
            </a:prstGeom>
          </p:spPr>
        </p:pic>
      </p:grpSp>
    </p:spTree>
    <p:extLst>
      <p:ext uri="{BB962C8B-B14F-4D97-AF65-F5344CB8AC3E}">
        <p14:creationId xmlns:p14="http://schemas.microsoft.com/office/powerpoint/2010/main" val="13796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D6A5-DC7A-6395-0EC6-68CB1CECB254}"/>
              </a:ext>
            </a:extLst>
          </p:cNvPr>
          <p:cNvSpPr>
            <a:spLocks noGrp="1"/>
          </p:cNvSpPr>
          <p:nvPr>
            <p:ph type="title"/>
          </p:nvPr>
        </p:nvSpPr>
        <p:spPr/>
        <p:txBody>
          <a:bodyPr/>
          <a:lstStyle/>
          <a:p>
            <a:r>
              <a:rPr lang="en-US" dirty="0"/>
              <a:t>07 NCAC 04M .0510</a:t>
            </a:r>
            <a:br>
              <a:rPr lang="en-US" dirty="0"/>
            </a:br>
            <a:r>
              <a:rPr lang="en-US" dirty="0"/>
              <a:t>Records Destruction</a:t>
            </a:r>
          </a:p>
        </p:txBody>
      </p:sp>
      <p:sp>
        <p:nvSpPr>
          <p:cNvPr id="3" name="Content Placeholder 2">
            <a:extLst>
              <a:ext uri="{FF2B5EF4-FFF2-40B4-BE49-F238E27FC236}">
                <a16:creationId xmlns:a16="http://schemas.microsoft.com/office/drawing/2014/main" id="{B3518F6B-DFBD-4685-E22A-C881A2827598}"/>
              </a:ext>
            </a:extLst>
          </p:cNvPr>
          <p:cNvSpPr>
            <a:spLocks noGrp="1"/>
          </p:cNvSpPr>
          <p:nvPr>
            <p:ph idx="1"/>
          </p:nvPr>
        </p:nvSpPr>
        <p:spPr>
          <a:xfrm>
            <a:off x="838200" y="1825625"/>
            <a:ext cx="9934577" cy="2161913"/>
          </a:xfrm>
        </p:spPr>
        <p:txBody>
          <a:bodyPr/>
          <a:lstStyle/>
          <a:p>
            <a:r>
              <a:rPr lang="en-US" dirty="0"/>
              <a:t>For electronic records, the file and any associated metadata should be overwritten, deleted, and unlinked so that it cannot be reconstructed</a:t>
            </a:r>
          </a:p>
          <a:p>
            <a:r>
              <a:rPr lang="en-US" dirty="0"/>
              <a:t>Make sure ALL copies of the electronic record are destroyed</a:t>
            </a:r>
          </a:p>
        </p:txBody>
      </p:sp>
      <p:pic>
        <p:nvPicPr>
          <p:cNvPr id="5" name="Graphic 4" descr="Computer with solid fill">
            <a:extLst>
              <a:ext uri="{FF2B5EF4-FFF2-40B4-BE49-F238E27FC236}">
                <a16:creationId xmlns:a16="http://schemas.microsoft.com/office/drawing/2014/main" id="{7AC1B590-2645-8A12-71DC-B5698AF8D1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5924" y="3247698"/>
            <a:ext cx="3245177" cy="3245177"/>
          </a:xfrm>
          <a:prstGeom prst="rect">
            <a:avLst/>
          </a:prstGeom>
        </p:spPr>
      </p:pic>
    </p:spTree>
    <p:extLst>
      <p:ext uri="{BB962C8B-B14F-4D97-AF65-F5344CB8AC3E}">
        <p14:creationId xmlns:p14="http://schemas.microsoft.com/office/powerpoint/2010/main" val="35136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9128-A941-05B0-541E-76364B5663AD}"/>
              </a:ext>
            </a:extLst>
          </p:cNvPr>
          <p:cNvSpPr>
            <a:spLocks noGrp="1"/>
          </p:cNvSpPr>
          <p:nvPr>
            <p:ph type="title"/>
          </p:nvPr>
        </p:nvSpPr>
        <p:spPr/>
        <p:txBody>
          <a:bodyPr/>
          <a:lstStyle/>
          <a:p>
            <a:r>
              <a:rPr lang="en-US" dirty="0"/>
              <a:t>07 NCAC 04M .0510</a:t>
            </a:r>
            <a:br>
              <a:rPr lang="en-US" dirty="0"/>
            </a:br>
            <a:r>
              <a:rPr lang="en-US" dirty="0"/>
              <a:t>Records Destruction</a:t>
            </a:r>
          </a:p>
        </p:txBody>
      </p:sp>
      <p:sp>
        <p:nvSpPr>
          <p:cNvPr id="3" name="Content Placeholder 2">
            <a:extLst>
              <a:ext uri="{FF2B5EF4-FFF2-40B4-BE49-F238E27FC236}">
                <a16:creationId xmlns:a16="http://schemas.microsoft.com/office/drawing/2014/main" id="{F82BB328-D637-918D-D6A8-DF5BC8E411C3}"/>
              </a:ext>
            </a:extLst>
          </p:cNvPr>
          <p:cNvSpPr>
            <a:spLocks noGrp="1"/>
          </p:cNvSpPr>
          <p:nvPr>
            <p:ph idx="1"/>
          </p:nvPr>
        </p:nvSpPr>
        <p:spPr>
          <a:xfrm>
            <a:off x="838200" y="1825625"/>
            <a:ext cx="9934577" cy="1603375"/>
          </a:xfrm>
        </p:spPr>
        <p:txBody>
          <a:bodyPr/>
          <a:lstStyle/>
          <a:p>
            <a:r>
              <a:rPr lang="en-US" dirty="0"/>
              <a:t>Confidential records should be destroyed in a way that the information cannot be reconstructed</a:t>
            </a:r>
          </a:p>
        </p:txBody>
      </p:sp>
      <p:sp>
        <p:nvSpPr>
          <p:cNvPr id="4" name="TextBox 3">
            <a:extLst>
              <a:ext uri="{FF2B5EF4-FFF2-40B4-BE49-F238E27FC236}">
                <a16:creationId xmlns:a16="http://schemas.microsoft.com/office/drawing/2014/main" id="{5CB56E2B-2905-BF2E-83BB-5EA8B7D34B14}"/>
              </a:ext>
            </a:extLst>
          </p:cNvPr>
          <p:cNvSpPr txBox="1"/>
          <p:nvPr/>
        </p:nvSpPr>
        <p:spPr>
          <a:xfrm>
            <a:off x="1251705" y="3252247"/>
            <a:ext cx="9521072" cy="2677656"/>
          </a:xfrm>
          <a:prstGeom prst="rect">
            <a:avLst/>
          </a:prstGeom>
          <a:noFill/>
        </p:spPr>
        <p:txBody>
          <a:bodyPr wrap="square" rtlCol="0">
            <a:spAutoFit/>
          </a:bodyPr>
          <a:lstStyle/>
          <a:p>
            <a:pPr algn="ctr"/>
            <a:r>
              <a:rPr lang="en-US" sz="2800" i="1" dirty="0">
                <a:solidFill>
                  <a:schemeClr val="accent3"/>
                </a:solidFill>
                <a:latin typeface="+mj-lt"/>
              </a:rPr>
              <a:t>“the provision that confidential records of any format are to be destroyed means the data, metadata, and physical media are to be destroyed in such a manner that the information cannot be read or reconstructed under any means.” </a:t>
            </a:r>
          </a:p>
          <a:p>
            <a:pPr algn="ctr"/>
            <a:r>
              <a:rPr lang="en-US" sz="2800" i="1" dirty="0">
                <a:solidFill>
                  <a:schemeClr val="accent3"/>
                </a:solidFill>
                <a:latin typeface="+mj-lt"/>
              </a:rPr>
              <a:t>-07 NCAC 04M .0510 (c)</a:t>
            </a:r>
          </a:p>
        </p:txBody>
      </p:sp>
    </p:spTree>
    <p:extLst>
      <p:ext uri="{BB962C8B-B14F-4D97-AF65-F5344CB8AC3E}">
        <p14:creationId xmlns:p14="http://schemas.microsoft.com/office/powerpoint/2010/main" val="66455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D0CF-61A2-7991-1FF3-4D520DFE90B7}"/>
              </a:ext>
            </a:extLst>
          </p:cNvPr>
          <p:cNvSpPr>
            <a:spLocks noGrp="1"/>
          </p:cNvSpPr>
          <p:nvPr>
            <p:ph type="title"/>
          </p:nvPr>
        </p:nvSpPr>
        <p:spPr/>
        <p:txBody>
          <a:bodyPr/>
          <a:lstStyle/>
          <a:p>
            <a:r>
              <a:rPr lang="en-US" dirty="0"/>
              <a:t>07 NCAC 04M .0510</a:t>
            </a:r>
            <a:br>
              <a:rPr lang="en-US" dirty="0"/>
            </a:br>
            <a:r>
              <a:rPr lang="en-US" dirty="0"/>
              <a:t>Records Destruction</a:t>
            </a:r>
          </a:p>
        </p:txBody>
      </p:sp>
      <p:sp>
        <p:nvSpPr>
          <p:cNvPr id="3" name="Content Placeholder 2">
            <a:extLst>
              <a:ext uri="{FF2B5EF4-FFF2-40B4-BE49-F238E27FC236}">
                <a16:creationId xmlns:a16="http://schemas.microsoft.com/office/drawing/2014/main" id="{6DAFF25D-E9C8-31FB-A22B-EE581C61C7EB}"/>
              </a:ext>
            </a:extLst>
          </p:cNvPr>
          <p:cNvSpPr>
            <a:spLocks noGrp="1"/>
          </p:cNvSpPr>
          <p:nvPr>
            <p:ph idx="1"/>
          </p:nvPr>
        </p:nvSpPr>
        <p:spPr>
          <a:xfrm>
            <a:off x="939800" y="2058598"/>
            <a:ext cx="9578419" cy="1709427"/>
          </a:xfrm>
        </p:spPr>
        <p:txBody>
          <a:bodyPr/>
          <a:lstStyle/>
          <a:p>
            <a:r>
              <a:rPr lang="en-US" dirty="0"/>
              <a:t>No destruction of records may take place if litigation, audits, or records requests are pending or reasonably anticipated</a:t>
            </a:r>
          </a:p>
        </p:txBody>
      </p:sp>
      <p:pic>
        <p:nvPicPr>
          <p:cNvPr id="4" name="Graphic 3" descr="Gavel with solid fill">
            <a:extLst>
              <a:ext uri="{FF2B5EF4-FFF2-40B4-BE49-F238E27FC236}">
                <a16:creationId xmlns:a16="http://schemas.microsoft.com/office/drawing/2014/main" id="{E66BCF4A-EB72-379D-E13D-E6FBD5B2183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4338" r="42953"/>
          <a:stretch/>
        </p:blipFill>
        <p:spPr>
          <a:xfrm>
            <a:off x="5502067" y="5653918"/>
            <a:ext cx="1864990" cy="838957"/>
          </a:xfrm>
          <a:prstGeom prst="rect">
            <a:avLst/>
          </a:prstGeom>
        </p:spPr>
      </p:pic>
      <p:pic>
        <p:nvPicPr>
          <p:cNvPr id="5" name="Graphic 4" descr="Gavel with solid fill">
            <a:extLst>
              <a:ext uri="{FF2B5EF4-FFF2-40B4-BE49-F238E27FC236}">
                <a16:creationId xmlns:a16="http://schemas.microsoft.com/office/drawing/2014/main" id="{92B96BA3-4790-F229-B560-B604BFE01AB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138" t="7366" r="-46097" b="22450"/>
          <a:stretch/>
        </p:blipFill>
        <p:spPr>
          <a:xfrm rot="1785373">
            <a:off x="5454459" y="3322702"/>
            <a:ext cx="4117911" cy="2294481"/>
          </a:xfrm>
          <a:prstGeom prst="rect">
            <a:avLst/>
          </a:prstGeom>
        </p:spPr>
      </p:pic>
      <p:grpSp>
        <p:nvGrpSpPr>
          <p:cNvPr id="6" name="Group 5">
            <a:extLst>
              <a:ext uri="{FF2B5EF4-FFF2-40B4-BE49-F238E27FC236}">
                <a16:creationId xmlns:a16="http://schemas.microsoft.com/office/drawing/2014/main" id="{61CBF28D-125E-751B-BBEF-CDC365342A3A}"/>
              </a:ext>
            </a:extLst>
          </p:cNvPr>
          <p:cNvGrpSpPr/>
          <p:nvPr/>
        </p:nvGrpSpPr>
        <p:grpSpPr>
          <a:xfrm>
            <a:off x="4494259" y="4716671"/>
            <a:ext cx="1092699" cy="1331766"/>
            <a:chOff x="4391972" y="4077890"/>
            <a:chExt cx="1092699" cy="1331766"/>
          </a:xfrm>
        </p:grpSpPr>
        <p:cxnSp>
          <p:nvCxnSpPr>
            <p:cNvPr id="7" name="Straight Connector 6">
              <a:extLst>
                <a:ext uri="{FF2B5EF4-FFF2-40B4-BE49-F238E27FC236}">
                  <a16:creationId xmlns:a16="http://schemas.microsoft.com/office/drawing/2014/main" id="{8E3CAD30-5C08-D1AA-6AAC-93DC162EAE9C}"/>
                </a:ext>
              </a:extLst>
            </p:cNvPr>
            <p:cNvCxnSpPr>
              <a:cxnSpLocks/>
            </p:cNvCxnSpPr>
            <p:nvPr/>
          </p:nvCxnSpPr>
          <p:spPr>
            <a:xfrm>
              <a:off x="4623865" y="4077890"/>
              <a:ext cx="860806" cy="528197"/>
            </a:xfrm>
            <a:prstGeom prst="line">
              <a:avLst/>
            </a:prstGeom>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6DAF53-C3DE-FF73-5FE8-2D1597FD0CCB}"/>
                </a:ext>
              </a:extLst>
            </p:cNvPr>
            <p:cNvCxnSpPr>
              <a:cxnSpLocks/>
            </p:cNvCxnSpPr>
            <p:nvPr/>
          </p:nvCxnSpPr>
          <p:spPr>
            <a:xfrm flipV="1">
              <a:off x="4614443" y="5182548"/>
              <a:ext cx="826558" cy="227108"/>
            </a:xfrm>
            <a:prstGeom prst="line">
              <a:avLst/>
            </a:prstGeom>
            <a:ln w="762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75D32E-69E7-E880-B4B9-CDAC0DA0C774}"/>
                </a:ext>
              </a:extLst>
            </p:cNvPr>
            <p:cNvCxnSpPr>
              <a:cxnSpLocks/>
            </p:cNvCxnSpPr>
            <p:nvPr/>
          </p:nvCxnSpPr>
          <p:spPr>
            <a:xfrm flipH="1" flipV="1">
              <a:off x="4391972" y="4824114"/>
              <a:ext cx="1092699" cy="111970"/>
            </a:xfrm>
            <a:prstGeom prst="line">
              <a:avLst/>
            </a:prstGeom>
            <a:ln w="76200" cap="rnd">
              <a:solidFill>
                <a:schemeClr val="tx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20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500000">
                                      <p:cBhvr>
                                        <p:cTn id="6" dur="750" fill="hold"/>
                                        <p:tgtEl>
                                          <p:spTgt spid="5"/>
                                        </p:tgtEl>
                                        <p:attrNameLst>
                                          <p:attrName>r</p:attrName>
                                        </p:attrNameLst>
                                      </p:cBhvr>
                                    </p:animRo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8" presetClass="emph" presetSubtype="0" fill="hold" nodeType="withEffect">
                                  <p:stCondLst>
                                    <p:cond delay="250"/>
                                  </p:stCondLst>
                                  <p:childTnLst>
                                    <p:animRot by="4500000">
                                      <p:cBhvr>
                                        <p:cTn id="11" dur="500" fill="hold"/>
                                        <p:tgtEl>
                                          <p:spTgt spid="5"/>
                                        </p:tgtEl>
                                        <p:attrNameLst>
                                          <p:attrName>r</p:attrName>
                                        </p:attrNameLst>
                                      </p:cBhvr>
                                    </p:animRot>
                                  </p:childTnLst>
                                </p:cTn>
                              </p:par>
                            </p:childTnLst>
                          </p:cTn>
                        </p:par>
                        <p:par>
                          <p:cTn id="12" fill="hold">
                            <p:stCondLst>
                              <p:cond delay="1500"/>
                            </p:stCondLst>
                            <p:childTnLst>
                              <p:par>
                                <p:cTn id="13" presetID="1" presetClass="exit" presetSubtype="0" fill="hold" nodeType="after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1B8D-4C7B-F77F-C15F-CDA59803F154}"/>
              </a:ext>
            </a:extLst>
          </p:cNvPr>
          <p:cNvSpPr>
            <a:spLocks noGrp="1"/>
          </p:cNvSpPr>
          <p:nvPr>
            <p:ph type="title"/>
          </p:nvPr>
        </p:nvSpPr>
        <p:spPr/>
        <p:txBody>
          <a:bodyPr anchor="ctr"/>
          <a:lstStyle/>
          <a:p>
            <a:r>
              <a:rPr lang="en-US" dirty="0">
                <a:solidFill>
                  <a:schemeClr val="accent3"/>
                </a:solidFill>
              </a:rPr>
              <a:t>QUESTIONS?</a:t>
            </a:r>
          </a:p>
        </p:txBody>
      </p:sp>
    </p:spTree>
    <p:extLst>
      <p:ext uri="{BB962C8B-B14F-4D97-AF65-F5344CB8AC3E}">
        <p14:creationId xmlns:p14="http://schemas.microsoft.com/office/powerpoint/2010/main" val="155788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53A5-9563-3337-9D47-D9CA4A062F40}"/>
              </a:ext>
            </a:extLst>
          </p:cNvPr>
          <p:cNvSpPr>
            <a:spLocks noGrp="1"/>
          </p:cNvSpPr>
          <p:nvPr>
            <p:ph type="ctrTitle"/>
          </p:nvPr>
        </p:nvSpPr>
        <p:spPr/>
        <p:txBody>
          <a:bodyPr>
            <a:normAutofit fontScale="90000"/>
          </a:bodyPr>
          <a:lstStyle/>
          <a:p>
            <a:r>
              <a:rPr lang="en-US" dirty="0"/>
              <a:t>Records Management Vocabulary</a:t>
            </a:r>
          </a:p>
        </p:txBody>
      </p:sp>
      <p:sp>
        <p:nvSpPr>
          <p:cNvPr id="3" name="Subtitle 2">
            <a:extLst>
              <a:ext uri="{FF2B5EF4-FFF2-40B4-BE49-F238E27FC236}">
                <a16:creationId xmlns:a16="http://schemas.microsoft.com/office/drawing/2014/main" id="{936A0524-F4A8-86D4-2690-1D4E3F18B0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038521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oard Of Directors with solid fill">
            <a:extLst>
              <a:ext uri="{FF2B5EF4-FFF2-40B4-BE49-F238E27FC236}">
                <a16:creationId xmlns:a16="http://schemas.microsoft.com/office/drawing/2014/main" id="{EF0EABF8-02D6-905C-AE60-D1AF78FC7B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1470" y="2259448"/>
            <a:ext cx="3058981" cy="3058981"/>
          </a:xfrm>
          <a:prstGeom prst="rect">
            <a:avLst/>
          </a:prstGeom>
        </p:spPr>
      </p:pic>
      <p:pic>
        <p:nvPicPr>
          <p:cNvPr id="5" name="Graphic 4" descr="Boardroom with solid fill">
            <a:extLst>
              <a:ext uri="{FF2B5EF4-FFF2-40B4-BE49-F238E27FC236}">
                <a16:creationId xmlns:a16="http://schemas.microsoft.com/office/drawing/2014/main" id="{DCABD229-E419-E102-92C9-E5D3C15CD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1282" y="2111861"/>
            <a:ext cx="2075985" cy="2075985"/>
          </a:xfrm>
          <a:prstGeom prst="rect">
            <a:avLst/>
          </a:prstGeom>
        </p:spPr>
      </p:pic>
      <p:pic>
        <p:nvPicPr>
          <p:cNvPr id="7" name="Graphic 6" descr="Handshake with solid fill">
            <a:extLst>
              <a:ext uri="{FF2B5EF4-FFF2-40B4-BE49-F238E27FC236}">
                <a16:creationId xmlns:a16="http://schemas.microsoft.com/office/drawing/2014/main" id="{F6E0F959-0EA7-C3FE-ED80-7387934E57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09186" y="250364"/>
            <a:ext cx="2075985" cy="2075985"/>
          </a:xfrm>
          <a:prstGeom prst="rect">
            <a:avLst/>
          </a:prstGeom>
        </p:spPr>
      </p:pic>
      <p:pic>
        <p:nvPicPr>
          <p:cNvPr id="9" name="Graphic 8" descr="Document with solid fill">
            <a:extLst>
              <a:ext uri="{FF2B5EF4-FFF2-40B4-BE49-F238E27FC236}">
                <a16:creationId xmlns:a16="http://schemas.microsoft.com/office/drawing/2014/main" id="{64DC60F4-8059-D741-95DE-398787FF0E5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99423" y="3149853"/>
            <a:ext cx="1520480" cy="1520480"/>
          </a:xfrm>
          <a:prstGeom prst="rect">
            <a:avLst/>
          </a:prstGeom>
        </p:spPr>
      </p:pic>
      <p:pic>
        <p:nvPicPr>
          <p:cNvPr id="11" name="Graphic 10" descr="Filing Box Archive with solid fill">
            <a:extLst>
              <a:ext uri="{FF2B5EF4-FFF2-40B4-BE49-F238E27FC236}">
                <a16:creationId xmlns:a16="http://schemas.microsoft.com/office/drawing/2014/main" id="{4BE7146F-C6BF-62E8-3541-D59EA4B20E1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87686" y="3788938"/>
            <a:ext cx="2754855" cy="2754855"/>
          </a:xfrm>
          <a:prstGeom prst="rect">
            <a:avLst/>
          </a:prstGeom>
        </p:spPr>
      </p:pic>
      <p:pic>
        <p:nvPicPr>
          <p:cNvPr id="13" name="Graphic 12" descr="Printer with solid fill">
            <a:extLst>
              <a:ext uri="{FF2B5EF4-FFF2-40B4-BE49-F238E27FC236}">
                <a16:creationId xmlns:a16="http://schemas.microsoft.com/office/drawing/2014/main" id="{A59C8379-3B74-B245-3ECD-74A5D4EFC5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6936" y="2575875"/>
            <a:ext cx="1596359" cy="1596359"/>
          </a:xfrm>
          <a:prstGeom prst="rect">
            <a:avLst/>
          </a:prstGeom>
        </p:spPr>
      </p:pic>
      <p:pic>
        <p:nvPicPr>
          <p:cNvPr id="14" name="Graphic 13" descr="Computer with solid fill">
            <a:extLst>
              <a:ext uri="{FF2B5EF4-FFF2-40B4-BE49-F238E27FC236}">
                <a16:creationId xmlns:a16="http://schemas.microsoft.com/office/drawing/2014/main" id="{A5FE631E-3D96-0876-6578-0B95AD836D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93458" y="554321"/>
            <a:ext cx="2131446" cy="2131446"/>
          </a:xfrm>
          <a:prstGeom prst="rect">
            <a:avLst/>
          </a:prstGeom>
        </p:spPr>
      </p:pic>
      <p:pic>
        <p:nvPicPr>
          <p:cNvPr id="15" name="Graphic 14" descr="Postit Notes with solid fill">
            <a:extLst>
              <a:ext uri="{FF2B5EF4-FFF2-40B4-BE49-F238E27FC236}">
                <a16:creationId xmlns:a16="http://schemas.microsoft.com/office/drawing/2014/main" id="{BAEA901D-3346-A1A0-0751-872AC1020D9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24344" y="1958839"/>
            <a:ext cx="1004376" cy="1004376"/>
          </a:xfrm>
          <a:prstGeom prst="rect">
            <a:avLst/>
          </a:prstGeom>
        </p:spPr>
      </p:pic>
      <p:pic>
        <p:nvPicPr>
          <p:cNvPr id="16" name="Graphic 15" descr="Presentation with checklist with solid fill">
            <a:extLst>
              <a:ext uri="{FF2B5EF4-FFF2-40B4-BE49-F238E27FC236}">
                <a16:creationId xmlns:a16="http://schemas.microsoft.com/office/drawing/2014/main" id="{35492151-6C9A-FFA1-0493-FA8B1FE22D7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603553" y="1374910"/>
            <a:ext cx="1596359" cy="1596359"/>
          </a:xfrm>
          <a:prstGeom prst="rect">
            <a:avLst/>
          </a:prstGeom>
        </p:spPr>
      </p:pic>
      <p:pic>
        <p:nvPicPr>
          <p:cNvPr id="17" name="Graphic 16" descr="Signature with solid fill">
            <a:extLst>
              <a:ext uri="{FF2B5EF4-FFF2-40B4-BE49-F238E27FC236}">
                <a16:creationId xmlns:a16="http://schemas.microsoft.com/office/drawing/2014/main" id="{B348AB85-FAAB-B965-665D-E7F37B902EC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78613" y="4597429"/>
            <a:ext cx="1596359" cy="1596359"/>
          </a:xfrm>
          <a:prstGeom prst="rect">
            <a:avLst/>
          </a:prstGeom>
        </p:spPr>
      </p:pic>
      <p:pic>
        <p:nvPicPr>
          <p:cNvPr id="18" name="Graphic 17" descr="Clipboard with solid fill">
            <a:extLst>
              <a:ext uri="{FF2B5EF4-FFF2-40B4-BE49-F238E27FC236}">
                <a16:creationId xmlns:a16="http://schemas.microsoft.com/office/drawing/2014/main" id="{4E9DBF55-6E01-220B-8AE7-9B9782DA708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774972" y="542510"/>
            <a:ext cx="1596359" cy="1596359"/>
          </a:xfrm>
          <a:prstGeom prst="rect">
            <a:avLst/>
          </a:prstGeom>
        </p:spPr>
      </p:pic>
      <p:pic>
        <p:nvPicPr>
          <p:cNvPr id="20" name="Graphic 19" descr="Contract with solid fill">
            <a:extLst>
              <a:ext uri="{FF2B5EF4-FFF2-40B4-BE49-F238E27FC236}">
                <a16:creationId xmlns:a16="http://schemas.microsoft.com/office/drawing/2014/main" id="{BE9A3A9F-B4B7-89C9-3D6F-E234F509FEA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72097" y="4494415"/>
            <a:ext cx="1699373" cy="1699373"/>
          </a:xfrm>
          <a:prstGeom prst="rect">
            <a:avLst/>
          </a:prstGeom>
        </p:spPr>
      </p:pic>
    </p:spTree>
    <p:extLst>
      <p:ext uri="{BB962C8B-B14F-4D97-AF65-F5344CB8AC3E}">
        <p14:creationId xmlns:p14="http://schemas.microsoft.com/office/powerpoint/2010/main" val="34684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75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childTnLst>
                          </p:cTn>
                        </p:par>
                        <p:par>
                          <p:cTn id="33" fill="hold">
                            <p:stCondLst>
                              <p:cond delay="3750"/>
                            </p:stCondLst>
                            <p:childTnLst>
                              <p:par>
                                <p:cTn id="34" presetID="10" presetClass="entr" presetSubtype="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75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52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9EC293F-A939-5F61-4570-41FEE04733DD}"/>
              </a:ext>
            </a:extLst>
          </p:cNvPr>
          <p:cNvSpPr/>
          <p:nvPr/>
        </p:nvSpPr>
        <p:spPr>
          <a:xfrm>
            <a:off x="1240971" y="2166257"/>
            <a:ext cx="2950028" cy="2873828"/>
          </a:xfrm>
          <a:prstGeom prst="ellipse">
            <a:avLst/>
          </a:prstGeom>
          <a:solidFill>
            <a:srgbClr val="6293A8"/>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Paper with solid fill">
            <a:extLst>
              <a:ext uri="{FF2B5EF4-FFF2-40B4-BE49-F238E27FC236}">
                <a16:creationId xmlns:a16="http://schemas.microsoft.com/office/drawing/2014/main" id="{F145FCAC-0696-7576-40F0-5B3226403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2857" y="2520043"/>
            <a:ext cx="2166256" cy="2166256"/>
          </a:xfrm>
          <a:prstGeom prst="rect">
            <a:avLst/>
          </a:prstGeom>
        </p:spPr>
      </p:pic>
      <p:sp>
        <p:nvSpPr>
          <p:cNvPr id="6" name="Oval 5">
            <a:extLst>
              <a:ext uri="{FF2B5EF4-FFF2-40B4-BE49-F238E27FC236}">
                <a16:creationId xmlns:a16="http://schemas.microsoft.com/office/drawing/2014/main" id="{8AFF0660-7A26-2517-C6A5-ACF4472962C7}"/>
              </a:ext>
            </a:extLst>
          </p:cNvPr>
          <p:cNvSpPr/>
          <p:nvPr/>
        </p:nvSpPr>
        <p:spPr>
          <a:xfrm>
            <a:off x="4620986" y="2166257"/>
            <a:ext cx="2950028" cy="2873828"/>
          </a:xfrm>
          <a:prstGeom prst="ellipse">
            <a:avLst/>
          </a:prstGeom>
          <a:solidFill>
            <a:srgbClr val="6293A8"/>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4422E0-C097-27B3-486A-54B847F914ED}"/>
              </a:ext>
            </a:extLst>
          </p:cNvPr>
          <p:cNvSpPr/>
          <p:nvPr/>
        </p:nvSpPr>
        <p:spPr>
          <a:xfrm>
            <a:off x="8001001" y="2166257"/>
            <a:ext cx="2950028" cy="2873828"/>
          </a:xfrm>
          <a:prstGeom prst="ellipse">
            <a:avLst/>
          </a:prstGeom>
          <a:solidFill>
            <a:srgbClr val="6293A8"/>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9D7459-6253-A0BC-2D69-C67E36DDF4C8}"/>
              </a:ext>
            </a:extLst>
          </p:cNvPr>
          <p:cNvSpPr txBox="1"/>
          <p:nvPr/>
        </p:nvSpPr>
        <p:spPr>
          <a:xfrm>
            <a:off x="1651908" y="2941451"/>
            <a:ext cx="2166256" cy="1323439"/>
          </a:xfrm>
          <a:prstGeom prst="rect">
            <a:avLst/>
          </a:prstGeom>
          <a:noFill/>
        </p:spPr>
        <p:txBody>
          <a:bodyPr wrap="square" rtlCol="0">
            <a:spAutoFit/>
          </a:bodyPr>
          <a:lstStyle/>
          <a:p>
            <a:pPr algn="ctr"/>
            <a:r>
              <a:rPr lang="en-US" sz="4000" dirty="0">
                <a:solidFill>
                  <a:schemeClr val="bg1"/>
                </a:solidFill>
                <a:latin typeface="+mj-lt"/>
              </a:rPr>
              <a:t>Record Copy</a:t>
            </a:r>
          </a:p>
        </p:txBody>
      </p:sp>
      <p:pic>
        <p:nvPicPr>
          <p:cNvPr id="11" name="Graphic 10" descr="Paper with solid fill">
            <a:extLst>
              <a:ext uri="{FF2B5EF4-FFF2-40B4-BE49-F238E27FC236}">
                <a16:creationId xmlns:a16="http://schemas.microsoft.com/office/drawing/2014/main" id="{E3BFB614-B78E-044E-F9A7-1F95E4A18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2872" y="2520043"/>
            <a:ext cx="2166256" cy="2166256"/>
          </a:xfrm>
          <a:prstGeom prst="rect">
            <a:avLst/>
          </a:prstGeom>
        </p:spPr>
      </p:pic>
      <p:sp>
        <p:nvSpPr>
          <p:cNvPr id="12" name="TextBox 11">
            <a:extLst>
              <a:ext uri="{FF2B5EF4-FFF2-40B4-BE49-F238E27FC236}">
                <a16:creationId xmlns:a16="http://schemas.microsoft.com/office/drawing/2014/main" id="{E07FAD82-57E7-D43D-88E4-F487B8EB4DA3}"/>
              </a:ext>
            </a:extLst>
          </p:cNvPr>
          <p:cNvSpPr txBox="1"/>
          <p:nvPr/>
        </p:nvSpPr>
        <p:spPr>
          <a:xfrm>
            <a:off x="4582885" y="3021607"/>
            <a:ext cx="2950028" cy="1323439"/>
          </a:xfrm>
          <a:prstGeom prst="rect">
            <a:avLst/>
          </a:prstGeom>
          <a:noFill/>
        </p:spPr>
        <p:txBody>
          <a:bodyPr wrap="square" rtlCol="0">
            <a:spAutoFit/>
          </a:bodyPr>
          <a:lstStyle/>
          <a:p>
            <a:pPr algn="ctr"/>
            <a:r>
              <a:rPr lang="en-US" sz="4000">
                <a:solidFill>
                  <a:schemeClr val="bg1"/>
                </a:solidFill>
                <a:latin typeface="+mj-lt"/>
              </a:rPr>
              <a:t>Reference Copy</a:t>
            </a:r>
          </a:p>
        </p:txBody>
      </p:sp>
      <p:pic>
        <p:nvPicPr>
          <p:cNvPr id="17" name="Graphic 16" descr="Paper with solid fill">
            <a:extLst>
              <a:ext uri="{FF2B5EF4-FFF2-40B4-BE49-F238E27FC236}">
                <a16:creationId xmlns:a16="http://schemas.microsoft.com/office/drawing/2014/main" id="{8AC845E4-85A3-ED39-0D2D-B0994BCAF9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2887" y="2520043"/>
            <a:ext cx="2166256" cy="2166256"/>
          </a:xfrm>
          <a:prstGeom prst="rect">
            <a:avLst/>
          </a:prstGeom>
        </p:spPr>
      </p:pic>
      <p:sp>
        <p:nvSpPr>
          <p:cNvPr id="18" name="TextBox 17">
            <a:extLst>
              <a:ext uri="{FF2B5EF4-FFF2-40B4-BE49-F238E27FC236}">
                <a16:creationId xmlns:a16="http://schemas.microsoft.com/office/drawing/2014/main" id="{E700608B-D2F9-9DB1-D1A8-3C01236276B0}"/>
              </a:ext>
            </a:extLst>
          </p:cNvPr>
          <p:cNvSpPr txBox="1"/>
          <p:nvPr/>
        </p:nvSpPr>
        <p:spPr>
          <a:xfrm>
            <a:off x="7859487" y="3015341"/>
            <a:ext cx="3233056" cy="1323439"/>
          </a:xfrm>
          <a:prstGeom prst="rect">
            <a:avLst/>
          </a:prstGeom>
          <a:noFill/>
        </p:spPr>
        <p:txBody>
          <a:bodyPr wrap="square" rtlCol="0">
            <a:spAutoFit/>
          </a:bodyPr>
          <a:lstStyle/>
          <a:p>
            <a:pPr algn="ctr"/>
            <a:r>
              <a:rPr lang="en-US" sz="4000">
                <a:solidFill>
                  <a:schemeClr val="bg1"/>
                </a:solidFill>
                <a:latin typeface="+mj-lt"/>
              </a:rPr>
              <a:t>Transitory Record</a:t>
            </a:r>
          </a:p>
        </p:txBody>
      </p:sp>
    </p:spTree>
    <p:custDataLst>
      <p:tags r:id="rId1"/>
    </p:custDataLst>
    <p:extLst>
      <p:ext uri="{BB962C8B-B14F-4D97-AF65-F5344CB8AC3E}">
        <p14:creationId xmlns:p14="http://schemas.microsoft.com/office/powerpoint/2010/main" val="28824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000"/>
                            </p:stCondLst>
                            <p:childTnLst>
                              <p:par>
                                <p:cTn id="33" presetID="10" presetClass="exit" presetSubtype="0" fill="hold" nodeType="afterEffect">
                                  <p:stCondLst>
                                    <p:cond delay="50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2500"/>
                            </p:stCondLst>
                            <p:childTnLst>
                              <p:par>
                                <p:cTn id="41" presetID="10" presetClass="exit" presetSubtype="0" fill="hold" nodeType="afterEffect">
                                  <p:stCondLst>
                                    <p:cond delay="50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p:bldP spid="1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2971-8317-0016-F177-D0BB5634AFE1}"/>
              </a:ext>
            </a:extLst>
          </p:cNvPr>
          <p:cNvSpPr>
            <a:spLocks noGrp="1"/>
          </p:cNvSpPr>
          <p:nvPr>
            <p:ph type="title"/>
          </p:nvPr>
        </p:nvSpPr>
        <p:spPr/>
        <p:txBody>
          <a:bodyPr/>
          <a:lstStyle/>
          <a:p>
            <a:pPr algn="r"/>
            <a:r>
              <a:rPr lang="en-US" dirty="0"/>
              <a:t>Topics Covered</a:t>
            </a:r>
          </a:p>
        </p:txBody>
      </p:sp>
      <p:sp>
        <p:nvSpPr>
          <p:cNvPr id="3" name="Text Placeholder 2">
            <a:extLst>
              <a:ext uri="{FF2B5EF4-FFF2-40B4-BE49-F238E27FC236}">
                <a16:creationId xmlns:a16="http://schemas.microsoft.com/office/drawing/2014/main" id="{8FAE6587-8791-E7A1-4456-215FDE1F707E}"/>
              </a:ext>
            </a:extLst>
          </p:cNvPr>
          <p:cNvSpPr>
            <a:spLocks noGrp="1"/>
          </p:cNvSpPr>
          <p:nvPr>
            <p:ph type="body" sz="quarter" idx="13"/>
          </p:nvPr>
        </p:nvSpPr>
        <p:spPr/>
        <p:txBody>
          <a:bodyPr>
            <a:normAutofit fontScale="92500" lnSpcReduction="20000"/>
          </a:bodyPr>
          <a:lstStyle/>
          <a:p>
            <a:pPr marL="514350" indent="-514350">
              <a:buFont typeface="+mj-lt"/>
              <a:buAutoNum type="arabicPeriod"/>
            </a:pPr>
            <a:endParaRPr lang="en-US" dirty="0"/>
          </a:p>
          <a:p>
            <a:pPr marL="514350" indent="-514350">
              <a:buFont typeface="+mj-lt"/>
              <a:buAutoNum type="arabicPeriod"/>
            </a:pPr>
            <a:r>
              <a:rPr lang="en-US" dirty="0"/>
              <a:t>Public Records Law</a:t>
            </a:r>
          </a:p>
          <a:p>
            <a:pPr marL="514350" indent="-514350">
              <a:buFont typeface="+mj-lt"/>
              <a:buAutoNum type="arabicPeriod"/>
            </a:pPr>
            <a:endParaRPr lang="en-US" dirty="0"/>
          </a:p>
          <a:p>
            <a:pPr marL="514350" indent="-514350">
              <a:buFont typeface="+mj-lt"/>
              <a:buAutoNum type="arabicPeriod"/>
            </a:pPr>
            <a:r>
              <a:rPr lang="en-US" dirty="0"/>
              <a:t>Records Management Vocabulary</a:t>
            </a:r>
          </a:p>
          <a:p>
            <a:pPr marL="514350" indent="-514350">
              <a:buFont typeface="+mj-lt"/>
              <a:buAutoNum type="arabicPeriod"/>
            </a:pPr>
            <a:endParaRPr lang="en-US" dirty="0"/>
          </a:p>
          <a:p>
            <a:pPr marL="514350" indent="-514350">
              <a:buFont typeface="+mj-lt"/>
              <a:buAutoNum type="arabicPeriod"/>
            </a:pPr>
            <a:r>
              <a:rPr lang="en-US" dirty="0"/>
              <a:t>Retention Schedules</a:t>
            </a:r>
          </a:p>
          <a:p>
            <a:pPr marL="514350" indent="-514350">
              <a:buFont typeface="+mj-lt"/>
              <a:buAutoNum type="arabicPeriod"/>
            </a:pPr>
            <a:endParaRPr lang="en-US" dirty="0"/>
          </a:p>
          <a:p>
            <a:pPr marL="514350" indent="-514350">
              <a:buFont typeface="+mj-lt"/>
              <a:buAutoNum type="arabicPeriod"/>
            </a:pPr>
            <a:r>
              <a:rPr lang="en-US" dirty="0"/>
              <a:t>Active Records Management</a:t>
            </a:r>
          </a:p>
          <a:p>
            <a:pPr marL="514350" indent="-514350">
              <a:buFont typeface="+mj-lt"/>
              <a:buAutoNum type="arabicPeriod"/>
            </a:pPr>
            <a:endParaRPr lang="en-US" dirty="0"/>
          </a:p>
          <a:p>
            <a:pPr marL="514350" indent="-514350">
              <a:buFont typeface="+mj-lt"/>
              <a:buAutoNum type="arabicPeriod"/>
            </a:pPr>
            <a:r>
              <a:rPr lang="en-US" dirty="0"/>
              <a:t>Electronic Records</a:t>
            </a:r>
          </a:p>
        </p:txBody>
      </p:sp>
    </p:spTree>
    <p:extLst>
      <p:ext uri="{BB962C8B-B14F-4D97-AF65-F5344CB8AC3E}">
        <p14:creationId xmlns:p14="http://schemas.microsoft.com/office/powerpoint/2010/main" val="46913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371EA6B-D8F3-06AD-9D32-4349E65DC521}"/>
              </a:ext>
            </a:extLst>
          </p:cNvPr>
          <p:cNvGrpSpPr/>
          <p:nvPr/>
        </p:nvGrpSpPr>
        <p:grpSpPr>
          <a:xfrm>
            <a:off x="8140001" y="1338861"/>
            <a:ext cx="3085240" cy="4767944"/>
            <a:chOff x="8140001" y="1338861"/>
            <a:chExt cx="3085240" cy="4767944"/>
          </a:xfrm>
        </p:grpSpPr>
        <p:grpSp>
          <p:nvGrpSpPr>
            <p:cNvPr id="2" name="Group 1">
              <a:extLst>
                <a:ext uri="{FF2B5EF4-FFF2-40B4-BE49-F238E27FC236}">
                  <a16:creationId xmlns:a16="http://schemas.microsoft.com/office/drawing/2014/main" id="{28F9CFE0-0E86-C1A4-9D3E-65CFF697009D}"/>
                </a:ext>
              </a:extLst>
            </p:cNvPr>
            <p:cNvGrpSpPr/>
            <p:nvPr/>
          </p:nvGrpSpPr>
          <p:grpSpPr>
            <a:xfrm>
              <a:off x="8140001" y="3270725"/>
              <a:ext cx="3085240" cy="2836080"/>
              <a:chOff x="8070553" y="2796163"/>
              <a:chExt cx="3085240" cy="2836080"/>
            </a:xfrm>
          </p:grpSpPr>
          <p:sp>
            <p:nvSpPr>
              <p:cNvPr id="3" name="Freeform: Shape 2">
                <a:extLst>
                  <a:ext uri="{FF2B5EF4-FFF2-40B4-BE49-F238E27FC236}">
                    <a16:creationId xmlns:a16="http://schemas.microsoft.com/office/drawing/2014/main" id="{D1431C69-120B-CC12-04BD-1858B79A41C2}"/>
                  </a:ext>
                </a:extLst>
              </p:cNvPr>
              <p:cNvSpPr/>
              <p:nvPr/>
            </p:nvSpPr>
            <p:spPr>
              <a:xfrm>
                <a:off x="8070553"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a:solidFill>
                <a:srgbClr val="6293A8"/>
              </a:solid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Transitory</a:t>
                </a:r>
              </a:p>
            </p:txBody>
          </p:sp>
          <p:sp>
            <p:nvSpPr>
              <p:cNvPr id="4" name="Freeform: Shape 3">
                <a:extLst>
                  <a:ext uri="{FF2B5EF4-FFF2-40B4-BE49-F238E27FC236}">
                    <a16:creationId xmlns:a16="http://schemas.microsoft.com/office/drawing/2014/main" id="{989BBE95-0805-3B53-E8F6-EE2073A9E678}"/>
                  </a:ext>
                </a:extLst>
              </p:cNvPr>
              <p:cNvSpPr/>
              <p:nvPr/>
            </p:nvSpPr>
            <p:spPr>
              <a:xfrm>
                <a:off x="8070553"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a:solidFill>
                <a:schemeClr val="accent1">
                  <a:lumMod val="20000"/>
                  <a:lumOff val="8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dirty="0"/>
                  <a:t>Minimal </a:t>
                </a:r>
              </a:p>
              <a:p>
                <a:pPr marL="0" lvl="1" indent="-285750" algn="ctr" defTabSz="1244600">
                  <a:lnSpc>
                    <a:spcPct val="90000"/>
                  </a:lnSpc>
                  <a:spcBef>
                    <a:spcPct val="0"/>
                  </a:spcBef>
                  <a:spcAft>
                    <a:spcPct val="15000"/>
                  </a:spcAft>
                  <a:buNone/>
                </a:pPr>
                <a:r>
                  <a:rPr lang="en-US" sz="3100" kern="1200" dirty="0"/>
                  <a:t>Intrinsic Value</a:t>
                </a:r>
              </a:p>
            </p:txBody>
          </p:sp>
        </p:grpSp>
        <p:pic>
          <p:nvPicPr>
            <p:cNvPr id="15" name="Graphic 14" descr="Shredder with solid fill">
              <a:extLst>
                <a:ext uri="{FF2B5EF4-FFF2-40B4-BE49-F238E27FC236}">
                  <a16:creationId xmlns:a16="http://schemas.microsoft.com/office/drawing/2014/main" id="{6D9ECEDD-E93F-7709-31A9-17ECF9E565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7789" y="1338861"/>
              <a:ext cx="1847947" cy="1847947"/>
            </a:xfrm>
            <a:prstGeom prst="rect">
              <a:avLst/>
            </a:prstGeom>
          </p:spPr>
        </p:pic>
      </p:grpSp>
      <p:grpSp>
        <p:nvGrpSpPr>
          <p:cNvPr id="28" name="Group 27">
            <a:extLst>
              <a:ext uri="{FF2B5EF4-FFF2-40B4-BE49-F238E27FC236}">
                <a16:creationId xmlns:a16="http://schemas.microsoft.com/office/drawing/2014/main" id="{A57312D8-07EA-7569-FBAB-8B40CB06A566}"/>
              </a:ext>
            </a:extLst>
          </p:cNvPr>
          <p:cNvGrpSpPr/>
          <p:nvPr/>
        </p:nvGrpSpPr>
        <p:grpSpPr>
          <a:xfrm>
            <a:off x="4622827" y="953042"/>
            <a:ext cx="3085240" cy="5153763"/>
            <a:chOff x="4622827" y="953042"/>
            <a:chExt cx="3085240" cy="5153763"/>
          </a:xfrm>
        </p:grpSpPr>
        <p:grpSp>
          <p:nvGrpSpPr>
            <p:cNvPr id="6" name="Group 5">
              <a:extLst>
                <a:ext uri="{FF2B5EF4-FFF2-40B4-BE49-F238E27FC236}">
                  <a16:creationId xmlns:a16="http://schemas.microsoft.com/office/drawing/2014/main" id="{8BD3D4A2-6B91-63DF-3E4B-B84EAA1CAA9C}"/>
                </a:ext>
              </a:extLst>
            </p:cNvPr>
            <p:cNvGrpSpPr/>
            <p:nvPr/>
          </p:nvGrpSpPr>
          <p:grpSpPr>
            <a:xfrm>
              <a:off x="4622827" y="3270725"/>
              <a:ext cx="3085240" cy="2836080"/>
              <a:chOff x="4553379" y="2796163"/>
              <a:chExt cx="3085240" cy="2836080"/>
            </a:xfrm>
          </p:grpSpPr>
          <p:sp>
            <p:nvSpPr>
              <p:cNvPr id="7" name="Freeform: Shape 6">
                <a:extLst>
                  <a:ext uri="{FF2B5EF4-FFF2-40B4-BE49-F238E27FC236}">
                    <a16:creationId xmlns:a16="http://schemas.microsoft.com/office/drawing/2014/main" id="{C60B5412-7B36-E3BA-42C0-8608ACCEC772}"/>
                  </a:ext>
                </a:extLst>
              </p:cNvPr>
              <p:cNvSpPr/>
              <p:nvPr/>
            </p:nvSpPr>
            <p:spPr>
              <a:xfrm>
                <a:off x="4553379"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a:solidFill>
                <a:srgbClr val="6293A8"/>
              </a:solid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Reference</a:t>
                </a:r>
                <a:endParaRPr lang="en-US" sz="3200" kern="1200" dirty="0">
                  <a:latin typeface="+mj-lt"/>
                </a:endParaRPr>
              </a:p>
            </p:txBody>
          </p:sp>
          <p:sp>
            <p:nvSpPr>
              <p:cNvPr id="8" name="Freeform: Shape 7">
                <a:extLst>
                  <a:ext uri="{FF2B5EF4-FFF2-40B4-BE49-F238E27FC236}">
                    <a16:creationId xmlns:a16="http://schemas.microsoft.com/office/drawing/2014/main" id="{0C744FC2-7D19-ACE1-8ABF-F5A5F8B5B0F5}"/>
                  </a:ext>
                </a:extLst>
              </p:cNvPr>
              <p:cNvSpPr/>
              <p:nvPr/>
            </p:nvSpPr>
            <p:spPr>
              <a:xfrm>
                <a:off x="4553379"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a:solidFill>
                <a:schemeClr val="accent1">
                  <a:lumMod val="20000"/>
                  <a:lumOff val="80000"/>
                  <a:alpha val="9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dirty="0"/>
                  <a:t>Copy Intended For Easy Access To Information</a:t>
                </a:r>
              </a:p>
            </p:txBody>
          </p:sp>
        </p:grpSp>
        <p:pic>
          <p:nvPicPr>
            <p:cNvPr id="17" name="Graphic 16" descr="Photocopier with solid fill">
              <a:extLst>
                <a:ext uri="{FF2B5EF4-FFF2-40B4-BE49-F238E27FC236}">
                  <a16:creationId xmlns:a16="http://schemas.microsoft.com/office/drawing/2014/main" id="{164FA574-3C69-5F56-9153-3BF9E93FE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9117" y="953042"/>
              <a:ext cx="2233766" cy="2233766"/>
            </a:xfrm>
            <a:prstGeom prst="rect">
              <a:avLst/>
            </a:prstGeom>
          </p:spPr>
        </p:pic>
      </p:grpSp>
      <p:grpSp>
        <p:nvGrpSpPr>
          <p:cNvPr id="27" name="Group 26">
            <a:extLst>
              <a:ext uri="{FF2B5EF4-FFF2-40B4-BE49-F238E27FC236}">
                <a16:creationId xmlns:a16="http://schemas.microsoft.com/office/drawing/2014/main" id="{AC90A7B4-58C1-5626-EC1D-CE2EE694CEC0}"/>
              </a:ext>
            </a:extLst>
          </p:cNvPr>
          <p:cNvGrpSpPr/>
          <p:nvPr/>
        </p:nvGrpSpPr>
        <p:grpSpPr>
          <a:xfrm>
            <a:off x="1105652" y="1147942"/>
            <a:ext cx="3085240" cy="4958863"/>
            <a:chOff x="1105652" y="1147942"/>
            <a:chExt cx="3085240" cy="4958863"/>
          </a:xfrm>
          <a:solidFill>
            <a:srgbClr val="6293A8"/>
          </a:solidFill>
        </p:grpSpPr>
        <p:grpSp>
          <p:nvGrpSpPr>
            <p:cNvPr id="10" name="Group 9">
              <a:extLst>
                <a:ext uri="{FF2B5EF4-FFF2-40B4-BE49-F238E27FC236}">
                  <a16:creationId xmlns:a16="http://schemas.microsoft.com/office/drawing/2014/main" id="{72C9C94B-F998-08AD-2967-1093F3654C20}"/>
                </a:ext>
              </a:extLst>
            </p:cNvPr>
            <p:cNvGrpSpPr/>
            <p:nvPr/>
          </p:nvGrpSpPr>
          <p:grpSpPr>
            <a:xfrm>
              <a:off x="1105652" y="3270725"/>
              <a:ext cx="3085240" cy="2836080"/>
              <a:chOff x="1036204" y="2796163"/>
              <a:chExt cx="3085240" cy="2836080"/>
            </a:xfrm>
            <a:grpFill/>
          </p:grpSpPr>
          <p:sp>
            <p:nvSpPr>
              <p:cNvPr id="11" name="Freeform: Shape 10">
                <a:extLst>
                  <a:ext uri="{FF2B5EF4-FFF2-40B4-BE49-F238E27FC236}">
                    <a16:creationId xmlns:a16="http://schemas.microsoft.com/office/drawing/2014/main" id="{FC7BB07A-65F3-B5A8-6B6B-BAD59B11F3F2}"/>
                  </a:ext>
                </a:extLst>
              </p:cNvPr>
              <p:cNvSpPr/>
              <p:nvPr/>
            </p:nvSpPr>
            <p:spPr>
              <a:xfrm>
                <a:off x="1036204"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a:grp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Record</a:t>
                </a:r>
                <a:endParaRPr lang="en-US" sz="3200" kern="1200" dirty="0">
                  <a:latin typeface="+mj-lt"/>
                </a:endParaRPr>
              </a:p>
            </p:txBody>
          </p:sp>
          <p:sp>
            <p:nvSpPr>
              <p:cNvPr id="12" name="Freeform: Shape 11">
                <a:extLst>
                  <a:ext uri="{FF2B5EF4-FFF2-40B4-BE49-F238E27FC236}">
                    <a16:creationId xmlns:a16="http://schemas.microsoft.com/office/drawing/2014/main" id="{D92C7877-81F7-BA31-F5DF-F84CD4CE341B}"/>
                  </a:ext>
                </a:extLst>
              </p:cNvPr>
              <p:cNvSpPr/>
              <p:nvPr/>
            </p:nvSpPr>
            <p:spPr>
              <a:xfrm>
                <a:off x="1036204"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a:solidFill>
                <a:schemeClr val="accent1">
                  <a:lumMod val="20000"/>
                  <a:lumOff val="80000"/>
                </a:schemeClr>
              </a:solidFill>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0" algn="ctr" defTabSz="1244600">
                  <a:lnSpc>
                    <a:spcPct val="100000"/>
                  </a:lnSpc>
                  <a:spcBef>
                    <a:spcPct val="0"/>
                  </a:spcBef>
                  <a:spcAft>
                    <a:spcPts val="0"/>
                  </a:spcAft>
                  <a:buNone/>
                </a:pPr>
                <a:r>
                  <a:rPr lang="en-US" sz="3100" kern="1200" dirty="0"/>
                  <a:t>Original</a:t>
                </a:r>
                <a:r>
                  <a:rPr lang="en-US" sz="3100" dirty="0"/>
                  <a:t> Or </a:t>
                </a:r>
                <a:r>
                  <a:rPr lang="en-US" sz="3100" kern="1200" dirty="0"/>
                  <a:t>Official Copy</a:t>
                </a:r>
              </a:p>
            </p:txBody>
          </p:sp>
        </p:grpSp>
        <p:grpSp>
          <p:nvGrpSpPr>
            <p:cNvPr id="26" name="Group 25">
              <a:extLst>
                <a:ext uri="{FF2B5EF4-FFF2-40B4-BE49-F238E27FC236}">
                  <a16:creationId xmlns:a16="http://schemas.microsoft.com/office/drawing/2014/main" id="{607A7930-D362-8206-C6BE-01FEFCC43172}"/>
                </a:ext>
              </a:extLst>
            </p:cNvPr>
            <p:cNvGrpSpPr/>
            <p:nvPr/>
          </p:nvGrpSpPr>
          <p:grpSpPr>
            <a:xfrm>
              <a:off x="1765921" y="1147942"/>
              <a:ext cx="1764701" cy="2039359"/>
              <a:chOff x="1864023" y="1003753"/>
              <a:chExt cx="1764701" cy="2039359"/>
            </a:xfrm>
            <a:grpFill/>
          </p:grpSpPr>
          <p:pic>
            <p:nvPicPr>
              <p:cNvPr id="21" name="Graphic 20" descr="Contract with solid fill">
                <a:extLst>
                  <a:ext uri="{FF2B5EF4-FFF2-40B4-BE49-F238E27FC236}">
                    <a16:creationId xmlns:a16="http://schemas.microsoft.com/office/drawing/2014/main" id="{F4FD28BE-019F-2864-5E20-CDC4E4401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4614" y="1003753"/>
                <a:ext cx="1684110" cy="1684110"/>
              </a:xfrm>
              <a:prstGeom prst="rect">
                <a:avLst/>
              </a:prstGeom>
            </p:spPr>
          </p:pic>
          <p:grpSp>
            <p:nvGrpSpPr>
              <p:cNvPr id="25" name="Group 24">
                <a:extLst>
                  <a:ext uri="{FF2B5EF4-FFF2-40B4-BE49-F238E27FC236}">
                    <a16:creationId xmlns:a16="http://schemas.microsoft.com/office/drawing/2014/main" id="{4F6ABC15-384B-BD59-06C7-A18B3A17A347}"/>
                  </a:ext>
                </a:extLst>
              </p:cNvPr>
              <p:cNvGrpSpPr/>
              <p:nvPr/>
            </p:nvGrpSpPr>
            <p:grpSpPr>
              <a:xfrm>
                <a:off x="1864023" y="2120466"/>
                <a:ext cx="922646" cy="922646"/>
                <a:chOff x="1726541" y="2240746"/>
                <a:chExt cx="922646" cy="922646"/>
              </a:xfrm>
              <a:grpFill/>
            </p:grpSpPr>
            <p:sp>
              <p:nvSpPr>
                <p:cNvPr id="22" name="Oval 21">
                  <a:extLst>
                    <a:ext uri="{FF2B5EF4-FFF2-40B4-BE49-F238E27FC236}">
                      <a16:creationId xmlns:a16="http://schemas.microsoft.com/office/drawing/2014/main" id="{052C48EC-2C4F-B0AE-7FEF-F4E622C17A2A}"/>
                    </a:ext>
                  </a:extLst>
                </p:cNvPr>
                <p:cNvSpPr/>
                <p:nvPr/>
              </p:nvSpPr>
              <p:spPr>
                <a:xfrm>
                  <a:off x="1956857" y="2306891"/>
                  <a:ext cx="462013" cy="462012"/>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Ribbon with solid fill">
                  <a:extLst>
                    <a:ext uri="{FF2B5EF4-FFF2-40B4-BE49-F238E27FC236}">
                      <a16:creationId xmlns:a16="http://schemas.microsoft.com/office/drawing/2014/main" id="{12B592A6-9D2E-936B-CC67-4C16C69CA1E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26541" y="2240746"/>
                  <a:ext cx="922646" cy="922646"/>
                </a:xfrm>
                <a:prstGeom prst="rect">
                  <a:avLst/>
                </a:prstGeom>
              </p:spPr>
            </p:pic>
          </p:grpSp>
        </p:grpSp>
      </p:grpSp>
    </p:spTree>
    <p:custDataLst>
      <p:tags r:id="rId1"/>
    </p:custDataLst>
    <p:extLst>
      <p:ext uri="{BB962C8B-B14F-4D97-AF65-F5344CB8AC3E}">
        <p14:creationId xmlns:p14="http://schemas.microsoft.com/office/powerpoint/2010/main" val="175739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4F814AE-DB40-ACE3-1304-0FEC2BCF27F3}"/>
              </a:ext>
            </a:extLst>
          </p:cNvPr>
          <p:cNvGraphicFramePr/>
          <p:nvPr>
            <p:extLst>
              <p:ext uri="{D42A27DB-BD31-4B8C-83A1-F6EECF244321}">
                <p14:modId xmlns:p14="http://schemas.microsoft.com/office/powerpoint/2010/main" val="615302568"/>
              </p:ext>
            </p:extLst>
          </p:nvPr>
        </p:nvGraphicFramePr>
        <p:xfrm>
          <a:off x="838200" y="1329389"/>
          <a:ext cx="96822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E21C7ABF-5580-24FB-0EF8-00FFDF8E8A20}"/>
              </a:ext>
            </a:extLst>
          </p:cNvPr>
          <p:cNvSpPr txBox="1">
            <a:spLocks/>
          </p:cNvSpPr>
          <p:nvPr/>
        </p:nvSpPr>
        <p:spPr>
          <a:xfrm>
            <a:off x="838200" y="661347"/>
            <a:ext cx="10515600" cy="8257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Essential Records</a:t>
            </a:r>
          </a:p>
        </p:txBody>
      </p:sp>
    </p:spTree>
    <p:extLst>
      <p:ext uri="{BB962C8B-B14F-4D97-AF65-F5344CB8AC3E}">
        <p14:creationId xmlns:p14="http://schemas.microsoft.com/office/powerpoint/2010/main" val="285852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1C88D5E-88BF-09FA-EDF8-DD5F24C21563}"/>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5254" t="-2643" r="6600" b="10387"/>
          <a:stretch/>
        </p:blipFill>
        <p:spPr>
          <a:xfrm>
            <a:off x="6676585" y="324703"/>
            <a:ext cx="4335323" cy="5872162"/>
          </a:xfrm>
        </p:spPr>
      </p:pic>
      <p:grpSp>
        <p:nvGrpSpPr>
          <p:cNvPr id="15" name="Group 14">
            <a:extLst>
              <a:ext uri="{FF2B5EF4-FFF2-40B4-BE49-F238E27FC236}">
                <a16:creationId xmlns:a16="http://schemas.microsoft.com/office/drawing/2014/main" id="{2220DF3E-F2A9-DAC9-F93F-13DC09E06AEF}"/>
              </a:ext>
            </a:extLst>
          </p:cNvPr>
          <p:cNvGrpSpPr/>
          <p:nvPr/>
        </p:nvGrpSpPr>
        <p:grpSpPr>
          <a:xfrm>
            <a:off x="1180092" y="1704127"/>
            <a:ext cx="4593772" cy="1556657"/>
            <a:chOff x="1034142" y="2286000"/>
            <a:chExt cx="4593772" cy="1556657"/>
          </a:xfrm>
          <a:solidFill>
            <a:srgbClr val="6293A8"/>
          </a:solidFill>
        </p:grpSpPr>
        <p:sp>
          <p:nvSpPr>
            <p:cNvPr id="7" name="Rectangle 6">
              <a:extLst>
                <a:ext uri="{FF2B5EF4-FFF2-40B4-BE49-F238E27FC236}">
                  <a16:creationId xmlns:a16="http://schemas.microsoft.com/office/drawing/2014/main" id="{5D7280CC-3EF7-BF24-8074-1A43835D8B25}"/>
                </a:ext>
              </a:extLst>
            </p:cNvPr>
            <p:cNvSpPr/>
            <p:nvPr/>
          </p:nvSpPr>
          <p:spPr>
            <a:xfrm>
              <a:off x="1034143" y="2286000"/>
              <a:ext cx="4593771" cy="15566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8BEF43A-FAC9-EB34-3707-E5A03BAE27A7}"/>
                </a:ext>
              </a:extLst>
            </p:cNvPr>
            <p:cNvSpPr txBox="1"/>
            <p:nvPr/>
          </p:nvSpPr>
          <p:spPr>
            <a:xfrm>
              <a:off x="1034142" y="2741162"/>
              <a:ext cx="4593771" cy="646331"/>
            </a:xfrm>
            <a:prstGeom prst="rect">
              <a:avLst/>
            </a:prstGeom>
            <a:grpFill/>
            <a:ln>
              <a:noFill/>
            </a:ln>
          </p:spPr>
          <p:txBody>
            <a:bodyPr wrap="square" rtlCol="0">
              <a:spAutoFit/>
            </a:bodyPr>
            <a:lstStyle/>
            <a:p>
              <a:pPr algn="ctr"/>
              <a:r>
                <a:rPr lang="en-US" sz="3600">
                  <a:solidFill>
                    <a:schemeClr val="bg1"/>
                  </a:solidFill>
                  <a:latin typeface="+mj-lt"/>
                </a:rPr>
                <a:t>What To Keep</a:t>
              </a:r>
            </a:p>
          </p:txBody>
        </p:sp>
      </p:grpSp>
      <p:grpSp>
        <p:nvGrpSpPr>
          <p:cNvPr id="16" name="Group 15">
            <a:extLst>
              <a:ext uri="{FF2B5EF4-FFF2-40B4-BE49-F238E27FC236}">
                <a16:creationId xmlns:a16="http://schemas.microsoft.com/office/drawing/2014/main" id="{669A036A-C255-3E75-7E12-945C9419B545}"/>
              </a:ext>
            </a:extLst>
          </p:cNvPr>
          <p:cNvGrpSpPr/>
          <p:nvPr/>
        </p:nvGrpSpPr>
        <p:grpSpPr>
          <a:xfrm>
            <a:off x="1180092" y="3597217"/>
            <a:ext cx="4593772" cy="1556657"/>
            <a:chOff x="1034142" y="4257040"/>
            <a:chExt cx="4593772" cy="1556657"/>
          </a:xfrm>
          <a:solidFill>
            <a:srgbClr val="6293A8"/>
          </a:solidFill>
        </p:grpSpPr>
        <p:sp>
          <p:nvSpPr>
            <p:cNvPr id="10" name="Rectangle 9">
              <a:extLst>
                <a:ext uri="{FF2B5EF4-FFF2-40B4-BE49-F238E27FC236}">
                  <a16:creationId xmlns:a16="http://schemas.microsoft.com/office/drawing/2014/main" id="{49743870-6A86-2BDF-CAFA-2EBA02C90F04}"/>
                </a:ext>
              </a:extLst>
            </p:cNvPr>
            <p:cNvSpPr/>
            <p:nvPr/>
          </p:nvSpPr>
          <p:spPr>
            <a:xfrm>
              <a:off x="1034143" y="4257040"/>
              <a:ext cx="4593771" cy="15566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CBB6F0E-6B75-1C63-2B29-5E5EC9BBAF0F}"/>
                </a:ext>
              </a:extLst>
            </p:cNvPr>
            <p:cNvSpPr txBox="1"/>
            <p:nvPr/>
          </p:nvSpPr>
          <p:spPr>
            <a:xfrm>
              <a:off x="1034142" y="4712202"/>
              <a:ext cx="4593771" cy="646331"/>
            </a:xfrm>
            <a:prstGeom prst="rect">
              <a:avLst/>
            </a:prstGeom>
            <a:grpFill/>
            <a:ln>
              <a:noFill/>
            </a:ln>
          </p:spPr>
          <p:txBody>
            <a:bodyPr wrap="square" rtlCol="0">
              <a:spAutoFit/>
            </a:bodyPr>
            <a:lstStyle/>
            <a:p>
              <a:pPr algn="ctr"/>
              <a:r>
                <a:rPr lang="en-US" sz="3600">
                  <a:solidFill>
                    <a:schemeClr val="bg1"/>
                  </a:solidFill>
                  <a:latin typeface="+mj-lt"/>
                </a:rPr>
                <a:t>For How Long</a:t>
              </a:r>
            </a:p>
          </p:txBody>
        </p:sp>
      </p:grpSp>
      <p:sp>
        <p:nvSpPr>
          <p:cNvPr id="2" name="TextBox 1">
            <a:extLst>
              <a:ext uri="{FF2B5EF4-FFF2-40B4-BE49-F238E27FC236}">
                <a16:creationId xmlns:a16="http://schemas.microsoft.com/office/drawing/2014/main" id="{E8BDA672-5844-74B4-E818-F760BACEA046}"/>
              </a:ext>
            </a:extLst>
          </p:cNvPr>
          <p:cNvSpPr txBox="1"/>
          <p:nvPr/>
        </p:nvSpPr>
        <p:spPr>
          <a:xfrm>
            <a:off x="1180092" y="1905507"/>
            <a:ext cx="4593771" cy="3046988"/>
          </a:xfrm>
          <a:prstGeom prst="rect">
            <a:avLst/>
          </a:prstGeom>
          <a:noFill/>
        </p:spPr>
        <p:txBody>
          <a:bodyPr wrap="square" rtlCol="0">
            <a:spAutoFit/>
          </a:bodyPr>
          <a:lstStyle/>
          <a:p>
            <a:pPr algn="ctr"/>
            <a:r>
              <a:rPr lang="en-US" sz="4800" dirty="0">
                <a:latin typeface="+mj-lt"/>
              </a:rPr>
              <a:t>Record Retention and Disposition Schedules</a:t>
            </a:r>
          </a:p>
        </p:txBody>
      </p:sp>
    </p:spTree>
    <p:custDataLst>
      <p:tags r:id="rId1"/>
    </p:custDataLst>
    <p:extLst>
      <p:ext uri="{BB962C8B-B14F-4D97-AF65-F5344CB8AC3E}">
        <p14:creationId xmlns:p14="http://schemas.microsoft.com/office/powerpoint/2010/main" val="1891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50"/>
                                        <p:tgtEl>
                                          <p:spTgt spid="2"/>
                                        </p:tgtEl>
                                      </p:cBhvr>
                                    </p:animEffect>
                                    <p:set>
                                      <p:cBhvr>
                                        <p:cTn id="13" dur="1" fill="hold">
                                          <p:stCondLst>
                                            <p:cond delay="249"/>
                                          </p:stCondLst>
                                        </p:cTn>
                                        <p:tgtEl>
                                          <p:spTgt spid="2"/>
                                        </p:tgtEl>
                                        <p:attrNameLst>
                                          <p:attrName>style.visibility</p:attrName>
                                        </p:attrNameLst>
                                      </p:cBhvr>
                                      <p:to>
                                        <p:strVal val="hidden"/>
                                      </p:to>
                                    </p:set>
                                  </p:childTnLst>
                                </p:cTn>
                              </p:par>
                            </p:childTnLst>
                          </p:cTn>
                        </p:par>
                        <p:par>
                          <p:cTn id="14" fill="hold">
                            <p:stCondLst>
                              <p:cond delay="250"/>
                            </p:stCondLst>
                            <p:childTnLst>
                              <p:par>
                                <p:cTn id="15" presetID="1" presetClass="entr" presetSubtype="0" fill="hold" nodeType="afterEffect">
                                  <p:stCondLst>
                                    <p:cond delay="25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125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F77A-D762-BA63-4E93-D0A4FD18271F}"/>
              </a:ext>
            </a:extLst>
          </p:cNvPr>
          <p:cNvSpPr>
            <a:spLocks noGrp="1"/>
          </p:cNvSpPr>
          <p:nvPr>
            <p:ph type="title"/>
          </p:nvPr>
        </p:nvSpPr>
        <p:spPr/>
        <p:txBody>
          <a:bodyPr anchor="ctr"/>
          <a:lstStyle/>
          <a:p>
            <a:r>
              <a:rPr lang="en-US" dirty="0">
                <a:solidFill>
                  <a:schemeClr val="accent1"/>
                </a:solidFill>
              </a:rPr>
              <a:t>QUESTIONS?</a:t>
            </a:r>
          </a:p>
        </p:txBody>
      </p:sp>
    </p:spTree>
    <p:extLst>
      <p:ext uri="{BB962C8B-B14F-4D97-AF65-F5344CB8AC3E}">
        <p14:creationId xmlns:p14="http://schemas.microsoft.com/office/powerpoint/2010/main" val="3229372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27E1-EFE8-B433-0475-B4ACE5E94F57}"/>
              </a:ext>
            </a:extLst>
          </p:cNvPr>
          <p:cNvSpPr>
            <a:spLocks noGrp="1"/>
          </p:cNvSpPr>
          <p:nvPr>
            <p:ph type="ctrTitle"/>
          </p:nvPr>
        </p:nvSpPr>
        <p:spPr/>
        <p:txBody>
          <a:bodyPr/>
          <a:lstStyle/>
          <a:p>
            <a:r>
              <a:rPr lang="en-US" dirty="0"/>
              <a:t>Retention Schedules</a:t>
            </a:r>
          </a:p>
        </p:txBody>
      </p:sp>
      <p:sp>
        <p:nvSpPr>
          <p:cNvPr id="3" name="Subtitle 2">
            <a:extLst>
              <a:ext uri="{FF2B5EF4-FFF2-40B4-BE49-F238E27FC236}">
                <a16:creationId xmlns:a16="http://schemas.microsoft.com/office/drawing/2014/main" id="{271EC7A5-FFC6-6A75-21CF-5DEE8FA87C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834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C73071-D8FC-2CCF-8883-0631CAB627E6}"/>
              </a:ext>
            </a:extLst>
          </p:cNvPr>
          <p:cNvSpPr txBox="1"/>
          <p:nvPr/>
        </p:nvSpPr>
        <p:spPr>
          <a:xfrm>
            <a:off x="8859150" y="3561238"/>
            <a:ext cx="3042136" cy="461665"/>
          </a:xfrm>
          <a:prstGeom prst="rect">
            <a:avLst/>
          </a:prstGeom>
          <a:noFill/>
        </p:spPr>
        <p:txBody>
          <a:bodyPr wrap="square" rtlCol="0">
            <a:spAutoFit/>
          </a:bodyPr>
          <a:lstStyle/>
          <a:p>
            <a:pPr algn="ctr"/>
            <a:r>
              <a:rPr lang="en-US" sz="2400">
                <a:solidFill>
                  <a:schemeClr val="bg1"/>
                </a:solidFill>
                <a:latin typeface="+mj-lt"/>
              </a:rPr>
              <a:t>Disposition</a:t>
            </a:r>
            <a:endParaRPr lang="en-US">
              <a:solidFill>
                <a:schemeClr val="bg1"/>
              </a:solidFill>
              <a:latin typeface="+mj-lt"/>
            </a:endParaRPr>
          </a:p>
        </p:txBody>
      </p:sp>
      <p:grpSp>
        <p:nvGrpSpPr>
          <p:cNvPr id="5" name="Group 4">
            <a:extLst>
              <a:ext uri="{FF2B5EF4-FFF2-40B4-BE49-F238E27FC236}">
                <a16:creationId xmlns:a16="http://schemas.microsoft.com/office/drawing/2014/main" id="{25A6A94D-52BA-D332-12FA-BA5B2EA82772}"/>
              </a:ext>
            </a:extLst>
          </p:cNvPr>
          <p:cNvGrpSpPr/>
          <p:nvPr/>
        </p:nvGrpSpPr>
        <p:grpSpPr>
          <a:xfrm>
            <a:off x="8330234" y="2989453"/>
            <a:ext cx="2830826" cy="1466006"/>
            <a:chOff x="7932508" y="3102342"/>
            <a:chExt cx="3042136" cy="1550339"/>
          </a:xfrm>
          <a:solidFill>
            <a:srgbClr val="55C58F"/>
          </a:solidFill>
        </p:grpSpPr>
        <p:sp>
          <p:nvSpPr>
            <p:cNvPr id="3" name="Arrow: Chevron 2">
              <a:extLst>
                <a:ext uri="{FF2B5EF4-FFF2-40B4-BE49-F238E27FC236}">
                  <a16:creationId xmlns:a16="http://schemas.microsoft.com/office/drawing/2014/main" id="{A41BAFD0-49FE-98EF-FD30-B71F6AB01DA7}"/>
                </a:ext>
              </a:extLst>
            </p:cNvPr>
            <p:cNvSpPr/>
            <p:nvPr/>
          </p:nvSpPr>
          <p:spPr>
            <a:xfrm>
              <a:off x="7932508" y="3102342"/>
              <a:ext cx="3042136" cy="1550339"/>
            </a:xfrm>
            <a:prstGeom prst="chevron">
              <a:avLst>
                <a:gd name="adj" fmla="val 3137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4" name="TextBox 3">
              <a:extLst>
                <a:ext uri="{FF2B5EF4-FFF2-40B4-BE49-F238E27FC236}">
                  <a16:creationId xmlns:a16="http://schemas.microsoft.com/office/drawing/2014/main" id="{5A4460E1-C5F6-DDA2-64C9-40BA6616DEA3}"/>
                </a:ext>
              </a:extLst>
            </p:cNvPr>
            <p:cNvSpPr txBox="1"/>
            <p:nvPr/>
          </p:nvSpPr>
          <p:spPr>
            <a:xfrm>
              <a:off x="8443581" y="3549535"/>
              <a:ext cx="2341682" cy="537044"/>
            </a:xfrm>
            <a:prstGeom prst="rect">
              <a:avLst/>
            </a:prstGeom>
            <a:grpFill/>
          </p:spPr>
          <p:txBody>
            <a:bodyPr wrap="square" rtlCol="0">
              <a:spAutoFit/>
            </a:bodyPr>
            <a:lstStyle/>
            <a:p>
              <a:r>
                <a:rPr lang="en-US" sz="2700" dirty="0">
                  <a:solidFill>
                    <a:schemeClr val="bg1"/>
                  </a:solidFill>
                  <a:latin typeface="+mj-lt"/>
                </a:rPr>
                <a:t>Disposition</a:t>
              </a:r>
            </a:p>
          </p:txBody>
        </p:sp>
      </p:grpSp>
      <p:grpSp>
        <p:nvGrpSpPr>
          <p:cNvPr id="22" name="Group 21">
            <a:extLst>
              <a:ext uri="{FF2B5EF4-FFF2-40B4-BE49-F238E27FC236}">
                <a16:creationId xmlns:a16="http://schemas.microsoft.com/office/drawing/2014/main" id="{169A99CD-6D90-BC18-EB1B-20920AE25131}"/>
              </a:ext>
            </a:extLst>
          </p:cNvPr>
          <p:cNvGrpSpPr/>
          <p:nvPr/>
        </p:nvGrpSpPr>
        <p:grpSpPr>
          <a:xfrm>
            <a:off x="5841585" y="2989453"/>
            <a:ext cx="2830826" cy="1466006"/>
            <a:chOff x="7932508" y="3102342"/>
            <a:chExt cx="3042136" cy="1550339"/>
          </a:xfrm>
          <a:solidFill>
            <a:schemeClr val="accent1"/>
          </a:solidFill>
        </p:grpSpPr>
        <p:sp>
          <p:nvSpPr>
            <p:cNvPr id="23" name="Arrow: Chevron 22">
              <a:extLst>
                <a:ext uri="{FF2B5EF4-FFF2-40B4-BE49-F238E27FC236}">
                  <a16:creationId xmlns:a16="http://schemas.microsoft.com/office/drawing/2014/main" id="{6158389D-62EA-32AF-35AD-B36716E67497}"/>
                </a:ext>
              </a:extLst>
            </p:cNvPr>
            <p:cNvSpPr/>
            <p:nvPr/>
          </p:nvSpPr>
          <p:spPr>
            <a:xfrm>
              <a:off x="7932508" y="3102342"/>
              <a:ext cx="3042136" cy="1550339"/>
            </a:xfrm>
            <a:prstGeom prst="chevron">
              <a:avLst>
                <a:gd name="adj" fmla="val 31374"/>
              </a:avLst>
            </a:prstGeom>
            <a:solidFill>
              <a:srgbClr val="55C5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24" name="TextBox 23">
              <a:extLst>
                <a:ext uri="{FF2B5EF4-FFF2-40B4-BE49-F238E27FC236}">
                  <a16:creationId xmlns:a16="http://schemas.microsoft.com/office/drawing/2014/main" id="{06300A8B-F5D2-1C21-2573-4893258B9868}"/>
                </a:ext>
              </a:extLst>
            </p:cNvPr>
            <p:cNvSpPr txBox="1"/>
            <p:nvPr/>
          </p:nvSpPr>
          <p:spPr>
            <a:xfrm>
              <a:off x="8555763" y="3548984"/>
              <a:ext cx="2163345" cy="523220"/>
            </a:xfrm>
            <a:prstGeom prst="rect">
              <a:avLst/>
            </a:prstGeom>
            <a:solidFill>
              <a:srgbClr val="55C58F"/>
            </a:solidFill>
          </p:spPr>
          <p:txBody>
            <a:bodyPr wrap="square" rtlCol="0">
              <a:spAutoFit/>
            </a:bodyPr>
            <a:lstStyle/>
            <a:p>
              <a:r>
                <a:rPr lang="en-US" sz="2800" dirty="0">
                  <a:solidFill>
                    <a:schemeClr val="bg1"/>
                  </a:solidFill>
                  <a:latin typeface="+mj-lt"/>
                </a:rPr>
                <a:t>Retention</a:t>
              </a:r>
            </a:p>
          </p:txBody>
        </p:sp>
      </p:grpSp>
      <p:grpSp>
        <p:nvGrpSpPr>
          <p:cNvPr id="25" name="Group 24">
            <a:extLst>
              <a:ext uri="{FF2B5EF4-FFF2-40B4-BE49-F238E27FC236}">
                <a16:creationId xmlns:a16="http://schemas.microsoft.com/office/drawing/2014/main" id="{B036F0FC-E4D2-39E1-9E81-581315DB6EAB}"/>
              </a:ext>
            </a:extLst>
          </p:cNvPr>
          <p:cNvGrpSpPr/>
          <p:nvPr/>
        </p:nvGrpSpPr>
        <p:grpSpPr>
          <a:xfrm>
            <a:off x="3352936" y="2989453"/>
            <a:ext cx="2830826" cy="1466006"/>
            <a:chOff x="7932508" y="3102342"/>
            <a:chExt cx="3042136" cy="1550339"/>
          </a:xfrm>
          <a:solidFill>
            <a:srgbClr val="55C58F"/>
          </a:solidFill>
        </p:grpSpPr>
        <p:sp>
          <p:nvSpPr>
            <p:cNvPr id="26" name="Arrow: Chevron 25">
              <a:extLst>
                <a:ext uri="{FF2B5EF4-FFF2-40B4-BE49-F238E27FC236}">
                  <a16:creationId xmlns:a16="http://schemas.microsoft.com/office/drawing/2014/main" id="{A2E1D332-4FC1-DA1C-B874-E45255E95486}"/>
                </a:ext>
              </a:extLst>
            </p:cNvPr>
            <p:cNvSpPr/>
            <p:nvPr/>
          </p:nvSpPr>
          <p:spPr>
            <a:xfrm>
              <a:off x="7932508" y="3102342"/>
              <a:ext cx="3042136" cy="1550339"/>
            </a:xfrm>
            <a:prstGeom prst="chevron">
              <a:avLst>
                <a:gd name="adj" fmla="val 3137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27" name="TextBox 26">
              <a:extLst>
                <a:ext uri="{FF2B5EF4-FFF2-40B4-BE49-F238E27FC236}">
                  <a16:creationId xmlns:a16="http://schemas.microsoft.com/office/drawing/2014/main" id="{3CF88791-2843-9769-5184-D84468232EFE}"/>
                </a:ext>
              </a:extLst>
            </p:cNvPr>
            <p:cNvSpPr txBox="1"/>
            <p:nvPr/>
          </p:nvSpPr>
          <p:spPr>
            <a:xfrm>
              <a:off x="8500905" y="3548984"/>
              <a:ext cx="2292243" cy="505327"/>
            </a:xfrm>
            <a:prstGeom prst="rect">
              <a:avLst/>
            </a:prstGeom>
            <a:grpFill/>
          </p:spPr>
          <p:txBody>
            <a:bodyPr wrap="square" rtlCol="0">
              <a:spAutoFit/>
            </a:bodyPr>
            <a:lstStyle/>
            <a:p>
              <a:r>
                <a:rPr lang="en-US" sz="2800">
                  <a:solidFill>
                    <a:schemeClr val="bg1"/>
                  </a:solidFill>
                  <a:latin typeface="+mj-lt"/>
                </a:rPr>
                <a:t>Active Use</a:t>
              </a:r>
            </a:p>
          </p:txBody>
        </p:sp>
      </p:grpSp>
      <p:grpSp>
        <p:nvGrpSpPr>
          <p:cNvPr id="28" name="Group 27">
            <a:extLst>
              <a:ext uri="{FF2B5EF4-FFF2-40B4-BE49-F238E27FC236}">
                <a16:creationId xmlns:a16="http://schemas.microsoft.com/office/drawing/2014/main" id="{86EFF56B-83F9-0421-A9CD-5CAC85B9B083}"/>
              </a:ext>
            </a:extLst>
          </p:cNvPr>
          <p:cNvGrpSpPr/>
          <p:nvPr/>
        </p:nvGrpSpPr>
        <p:grpSpPr>
          <a:xfrm>
            <a:off x="864287" y="2989451"/>
            <a:ext cx="2830826" cy="1466006"/>
            <a:chOff x="7932508" y="3102342"/>
            <a:chExt cx="3042136" cy="1550339"/>
          </a:xfrm>
          <a:solidFill>
            <a:srgbClr val="55C58F"/>
          </a:solidFill>
        </p:grpSpPr>
        <p:sp>
          <p:nvSpPr>
            <p:cNvPr id="29" name="Arrow: Chevron 28">
              <a:extLst>
                <a:ext uri="{FF2B5EF4-FFF2-40B4-BE49-F238E27FC236}">
                  <a16:creationId xmlns:a16="http://schemas.microsoft.com/office/drawing/2014/main" id="{29EDEA60-3654-1230-5CC0-FA97F23B677F}"/>
                </a:ext>
              </a:extLst>
            </p:cNvPr>
            <p:cNvSpPr/>
            <p:nvPr/>
          </p:nvSpPr>
          <p:spPr>
            <a:xfrm>
              <a:off x="7932508" y="3102342"/>
              <a:ext cx="3042136" cy="1550339"/>
            </a:xfrm>
            <a:prstGeom prst="chevron">
              <a:avLst>
                <a:gd name="adj" fmla="val 31374"/>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bg1"/>
                </a:solidFill>
                <a:latin typeface="+mj-lt"/>
              </a:endParaRPr>
            </a:p>
          </p:txBody>
        </p:sp>
        <p:sp>
          <p:nvSpPr>
            <p:cNvPr id="30" name="TextBox 29">
              <a:extLst>
                <a:ext uri="{FF2B5EF4-FFF2-40B4-BE49-F238E27FC236}">
                  <a16:creationId xmlns:a16="http://schemas.microsoft.com/office/drawing/2014/main" id="{79C0B3DC-EB65-63C1-417C-65A8D1D4B06C}"/>
                </a:ext>
              </a:extLst>
            </p:cNvPr>
            <p:cNvSpPr txBox="1"/>
            <p:nvPr/>
          </p:nvSpPr>
          <p:spPr>
            <a:xfrm>
              <a:off x="8641876" y="3548986"/>
              <a:ext cx="1878936" cy="523220"/>
            </a:xfrm>
            <a:prstGeom prst="rect">
              <a:avLst/>
            </a:prstGeom>
            <a:grpFill/>
          </p:spPr>
          <p:txBody>
            <a:bodyPr wrap="square" rtlCol="0">
              <a:spAutoFit/>
            </a:bodyPr>
            <a:lstStyle/>
            <a:p>
              <a:r>
                <a:rPr lang="en-US" sz="2800" dirty="0">
                  <a:solidFill>
                    <a:schemeClr val="bg1"/>
                  </a:solidFill>
                  <a:latin typeface="+mj-lt"/>
                </a:rPr>
                <a:t>Creation</a:t>
              </a:r>
            </a:p>
          </p:txBody>
        </p:sp>
      </p:grpSp>
      <p:sp>
        <p:nvSpPr>
          <p:cNvPr id="31" name="Oval 30">
            <a:extLst>
              <a:ext uri="{FF2B5EF4-FFF2-40B4-BE49-F238E27FC236}">
                <a16:creationId xmlns:a16="http://schemas.microsoft.com/office/drawing/2014/main" id="{2D0ADDF0-332B-033D-77AC-69EC6C9C064C}"/>
              </a:ext>
            </a:extLst>
          </p:cNvPr>
          <p:cNvSpPr/>
          <p:nvPr/>
        </p:nvSpPr>
        <p:spPr>
          <a:xfrm>
            <a:off x="2036508" y="2165934"/>
            <a:ext cx="486383" cy="486383"/>
          </a:xfrm>
          <a:prstGeom prst="ellipse">
            <a:avLst/>
          </a:prstGeom>
          <a:solidFill>
            <a:srgbClr val="F260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B267F4E-0FB5-42EC-D130-5E238298A60F}"/>
              </a:ext>
            </a:extLst>
          </p:cNvPr>
          <p:cNvSpPr/>
          <p:nvPr/>
        </p:nvSpPr>
        <p:spPr>
          <a:xfrm>
            <a:off x="4461979" y="2165934"/>
            <a:ext cx="486383" cy="486383"/>
          </a:xfrm>
          <a:prstGeom prst="ellipse">
            <a:avLst/>
          </a:prstGeom>
          <a:solidFill>
            <a:srgbClr val="F260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D9A2EA0-7C10-34DA-2A46-D06CF1298778}"/>
              </a:ext>
            </a:extLst>
          </p:cNvPr>
          <p:cNvSpPr/>
          <p:nvPr/>
        </p:nvSpPr>
        <p:spPr>
          <a:xfrm>
            <a:off x="6941703" y="2165933"/>
            <a:ext cx="486383" cy="486383"/>
          </a:xfrm>
          <a:prstGeom prst="ellipse">
            <a:avLst/>
          </a:prstGeom>
          <a:solidFill>
            <a:srgbClr val="F260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891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4" presetClass="path" presetSubtype="0" accel="12500" decel="12500" fill="hold" grpId="0" nodeType="clickEffect">
                                  <p:stCondLst>
                                    <p:cond delay="0"/>
                                  </p:stCondLst>
                                  <p:childTnLst>
                                    <p:animMotion origin="layout" path="M -0.00026 2.59259E-6 L 0.05299 -0.06297 C 0.06406 -0.07709 0.08073 -0.08449 0.09831 -0.08449 C 0.11823 -0.08449 0.13424 -0.07709 0.14531 -0.06297 L 0.19896 2.59259E-6 " pathEditMode="relative" rAng="0" ptsTypes="AAAAA">
                                      <p:cBhvr>
                                        <p:cTn id="11" dur="2000" fill="hold"/>
                                        <p:tgtEl>
                                          <p:spTgt spid="31"/>
                                        </p:tgtEl>
                                        <p:attrNameLst>
                                          <p:attrName>ppt_x</p:attrName>
                                          <p:attrName>ppt_y</p:attrName>
                                        </p:attrNameLst>
                                      </p:cBhvr>
                                      <p:rCtr x="9961" y="-4236"/>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par>
                                <p:cTn id="16" presetID="1" presetClass="exit" presetSubtype="0" fill="hold" grpId="2" nodeType="withEffect">
                                  <p:stCondLst>
                                    <p:cond delay="0"/>
                                  </p:stCondLst>
                                  <p:childTnLst>
                                    <p:set>
                                      <p:cBhvr>
                                        <p:cTn id="17" dur="1" fill="hold">
                                          <p:stCondLst>
                                            <p:cond delay="0"/>
                                          </p:stCondLst>
                                        </p:cTn>
                                        <p:tgtEl>
                                          <p:spTgt spid="31"/>
                                        </p:tgtEl>
                                        <p:attrNameLst>
                                          <p:attrName>style.visibility</p:attrName>
                                        </p:attrNameLst>
                                      </p:cBhvr>
                                      <p:to>
                                        <p:strVal val="hidden"/>
                                      </p:to>
                                    </p:set>
                                  </p:childTnLst>
                                </p:cTn>
                              </p:par>
                              <p:par>
                                <p:cTn id="18" presetID="44" presetClass="path" presetSubtype="0" accel="12500" decel="12500" fill="hold" grpId="0" nodeType="withEffect">
                                  <p:stCondLst>
                                    <p:cond delay="0"/>
                                  </p:stCondLst>
                                  <p:childTnLst>
                                    <p:animMotion origin="layout" path="M 2.5E-6 2.59259E-6 L 0.05403 -0.06297 C 0.06536 -0.07709 0.08216 -0.08449 0.1 -0.08449 C 0.12031 -0.08449 0.13646 -0.07709 0.14778 -0.06297 L 0.20208 2.59259E-6 " pathEditMode="relative" rAng="0" ptsTypes="AAAAA">
                                      <p:cBhvr>
                                        <p:cTn id="19" dur="2000" fill="hold"/>
                                        <p:tgtEl>
                                          <p:spTgt spid="35"/>
                                        </p:tgtEl>
                                        <p:attrNameLst>
                                          <p:attrName>ppt_x</p:attrName>
                                          <p:attrName>ppt_y</p:attrName>
                                        </p:attrNameLst>
                                      </p:cBhvr>
                                      <p:rCtr x="10104" y="-4236"/>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xit" presetSubtype="0" fill="hold" grpId="2" nodeType="withEffect">
                                  <p:stCondLst>
                                    <p:cond delay="0"/>
                                  </p:stCondLst>
                                  <p:childTnLst>
                                    <p:set>
                                      <p:cBhvr>
                                        <p:cTn id="25" dur="1" fill="hold">
                                          <p:stCondLst>
                                            <p:cond delay="0"/>
                                          </p:stCondLst>
                                        </p:cTn>
                                        <p:tgtEl>
                                          <p:spTgt spid="35"/>
                                        </p:tgtEl>
                                        <p:attrNameLst>
                                          <p:attrName>style.visibility</p:attrName>
                                        </p:attrNameLst>
                                      </p:cBhvr>
                                      <p:to>
                                        <p:strVal val="hidden"/>
                                      </p:to>
                                    </p:set>
                                  </p:childTnLst>
                                </p:cTn>
                              </p:par>
                              <p:par>
                                <p:cTn id="26" presetID="44" presetClass="path" presetSubtype="0" accel="12500" decel="12500" fill="hold" grpId="0" nodeType="withEffect">
                                  <p:stCondLst>
                                    <p:cond delay="0"/>
                                  </p:stCondLst>
                                  <p:childTnLst>
                                    <p:animMotion origin="layout" path="M -2.91667E-6 2.59259E-6 L 0.05339 -0.06297 C 0.06446 -0.07709 0.08112 -0.08449 0.0987 -0.08449 C 0.11862 -0.08449 0.13464 -0.07709 0.14571 -0.06297 L 0.19922 2.59259E-6 " pathEditMode="relative" rAng="0" ptsTypes="AAAAA">
                                      <p:cBhvr>
                                        <p:cTn id="27" dur="2000" fill="hold"/>
                                        <p:tgtEl>
                                          <p:spTgt spid="36"/>
                                        </p:tgtEl>
                                        <p:attrNameLst>
                                          <p:attrName>ppt_x</p:attrName>
                                          <p:attrName>ppt_y</p:attrName>
                                        </p:attrNameLst>
                                      </p:cBhvr>
                                      <p:rCtr x="9961" y="-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5" grpId="0" animBg="1"/>
      <p:bldP spid="35" grpId="1" animBg="1"/>
      <p:bldP spid="35" grpId="2" animBg="1"/>
      <p:bldP spid="36" grpId="0" animBg="1"/>
      <p:bldP spid="3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Document outline">
            <a:extLst>
              <a:ext uri="{FF2B5EF4-FFF2-40B4-BE49-F238E27FC236}">
                <a16:creationId xmlns:a16="http://schemas.microsoft.com/office/drawing/2014/main" id="{53539A4E-EB4E-CB04-DF1B-BC415F5686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20203" y="583660"/>
            <a:ext cx="2371117" cy="2223026"/>
          </a:xfrm>
          <a:prstGeom prst="rect">
            <a:avLst/>
          </a:prstGeom>
        </p:spPr>
      </p:pic>
      <p:pic>
        <p:nvPicPr>
          <p:cNvPr id="27" name="Graphic 26" descr="Document outline">
            <a:extLst>
              <a:ext uri="{FF2B5EF4-FFF2-40B4-BE49-F238E27FC236}">
                <a16:creationId xmlns:a16="http://schemas.microsoft.com/office/drawing/2014/main" id="{C0A86F26-14AE-B48B-7A42-ACE1F959F5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2508" y="686355"/>
            <a:ext cx="2309394" cy="2309394"/>
          </a:xfrm>
          <a:prstGeom prst="rect">
            <a:avLst/>
          </a:prstGeom>
        </p:spPr>
      </p:pic>
      <p:grpSp>
        <p:nvGrpSpPr>
          <p:cNvPr id="28" name="Group 27">
            <a:extLst>
              <a:ext uri="{FF2B5EF4-FFF2-40B4-BE49-F238E27FC236}">
                <a16:creationId xmlns:a16="http://schemas.microsoft.com/office/drawing/2014/main" id="{DA4B48DB-2E7C-9590-21CA-8AD6E8964193}"/>
              </a:ext>
            </a:extLst>
          </p:cNvPr>
          <p:cNvGrpSpPr/>
          <p:nvPr/>
        </p:nvGrpSpPr>
        <p:grpSpPr>
          <a:xfrm>
            <a:off x="6753225" y="3190948"/>
            <a:ext cx="2505075" cy="1704419"/>
            <a:chOff x="6753225" y="3190948"/>
            <a:chExt cx="2505075" cy="1704419"/>
          </a:xfrm>
        </p:grpSpPr>
        <p:sp>
          <p:nvSpPr>
            <p:cNvPr id="22" name="Rectangle 21">
              <a:extLst>
                <a:ext uri="{FF2B5EF4-FFF2-40B4-BE49-F238E27FC236}">
                  <a16:creationId xmlns:a16="http://schemas.microsoft.com/office/drawing/2014/main" id="{C28E393D-FB54-36C4-BC48-7A04E7F8DA77}"/>
                </a:ext>
              </a:extLst>
            </p:cNvPr>
            <p:cNvSpPr/>
            <p:nvPr/>
          </p:nvSpPr>
          <p:spPr>
            <a:xfrm>
              <a:off x="6753225" y="3190948"/>
              <a:ext cx="2505075" cy="1704419"/>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66A05B-0029-647B-8389-E7A8EC249DCE}"/>
                </a:ext>
              </a:extLst>
            </p:cNvPr>
            <p:cNvSpPr/>
            <p:nvPr/>
          </p:nvSpPr>
          <p:spPr>
            <a:xfrm>
              <a:off x="7604172" y="3678076"/>
              <a:ext cx="803180" cy="365081"/>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C47EBF5D-BD6A-BFAB-3DF3-BEBCEC66CDEB}"/>
              </a:ext>
            </a:extLst>
          </p:cNvPr>
          <p:cNvSpPr/>
          <p:nvPr/>
        </p:nvSpPr>
        <p:spPr>
          <a:xfrm>
            <a:off x="6618634" y="2806686"/>
            <a:ext cx="2774256" cy="544974"/>
          </a:xfrm>
          <a:prstGeom prst="rect">
            <a:avLst/>
          </a:prstGeom>
          <a:solidFill>
            <a:schemeClr val="tx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5AC81F4-1D57-CE30-D758-3263ECB457E9}"/>
              </a:ext>
            </a:extLst>
          </p:cNvPr>
          <p:cNvGrpSpPr/>
          <p:nvPr/>
        </p:nvGrpSpPr>
        <p:grpSpPr>
          <a:xfrm>
            <a:off x="2461044" y="2995749"/>
            <a:ext cx="3112323" cy="1899618"/>
            <a:chOff x="2472407" y="1469622"/>
            <a:chExt cx="2977732" cy="1730914"/>
          </a:xfrm>
        </p:grpSpPr>
        <p:sp>
          <p:nvSpPr>
            <p:cNvPr id="44" name="Rectangle: Rounded Corners 43">
              <a:extLst>
                <a:ext uri="{FF2B5EF4-FFF2-40B4-BE49-F238E27FC236}">
                  <a16:creationId xmlns:a16="http://schemas.microsoft.com/office/drawing/2014/main" id="{6328712D-DD3E-B669-CB32-9341AE4D0C05}"/>
                </a:ext>
              </a:extLst>
            </p:cNvPr>
            <p:cNvSpPr/>
            <p:nvPr/>
          </p:nvSpPr>
          <p:spPr>
            <a:xfrm>
              <a:off x="2472407" y="1469622"/>
              <a:ext cx="2977732" cy="170441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376049B-61BD-CFF2-0F64-6D2A1FD8CB2E}"/>
                </a:ext>
              </a:extLst>
            </p:cNvPr>
            <p:cNvSpPr/>
            <p:nvPr/>
          </p:nvSpPr>
          <p:spPr>
            <a:xfrm>
              <a:off x="2799110" y="1772331"/>
              <a:ext cx="322448" cy="2866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DB43C28-8BC9-DAC8-03D8-85B2B251CEBE}"/>
                </a:ext>
              </a:extLst>
            </p:cNvPr>
            <p:cNvSpPr/>
            <p:nvPr/>
          </p:nvSpPr>
          <p:spPr>
            <a:xfrm>
              <a:off x="3009927" y="2460179"/>
              <a:ext cx="1902692" cy="740357"/>
            </a:xfrm>
            <a:prstGeom prst="rect">
              <a:avLst/>
            </a:prstGeom>
            <a:solidFill>
              <a:schemeClr val="tx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29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250"/>
                            </p:stCondLst>
                            <p:childTnLst>
                              <p:par>
                                <p:cTn id="8" presetID="42" presetClass="path" presetSubtype="0" accel="50000" decel="50000" fill="hold" nodeType="afterEffect">
                                  <p:stCondLst>
                                    <p:cond delay="0"/>
                                  </p:stCondLst>
                                  <p:childTnLst>
                                    <p:animMotion origin="layout" path="M 2.91667E-6 2.96296E-6 L -0.00209 0.61435 " pathEditMode="relative" rAng="0" ptsTypes="AA">
                                      <p:cBhvr>
                                        <p:cTn id="9" dur="2000" fill="hold"/>
                                        <p:tgtEl>
                                          <p:spTgt spid="27"/>
                                        </p:tgtEl>
                                        <p:attrNameLst>
                                          <p:attrName>ppt_x</p:attrName>
                                          <p:attrName>ppt_y</p:attrName>
                                        </p:attrNameLst>
                                      </p:cBhvr>
                                      <p:rCtr x="-104" y="30718"/>
                                    </p:animMotion>
                                  </p:childTnLst>
                                </p:cTn>
                              </p:par>
                              <p:par>
                                <p:cTn id="10" presetID="14" presetClass="exit" presetSubtype="10" fill="hold" nodeType="withEffect">
                                  <p:stCondLst>
                                    <p:cond delay="1000"/>
                                  </p:stCondLst>
                                  <p:childTnLst>
                                    <p:animEffect transition="out" filter="randombar(horizontal)">
                                      <p:cBhvr>
                                        <p:cTn id="11" dur="1000"/>
                                        <p:tgtEl>
                                          <p:spTgt spid="27"/>
                                        </p:tgtEl>
                                      </p:cBhvr>
                                    </p:animEffect>
                                    <p:set>
                                      <p:cBhvr>
                                        <p:cTn id="12" dur="1" fill="hold">
                                          <p:stCondLst>
                                            <p:cond delay="999"/>
                                          </p:stCondLst>
                                        </p:cTn>
                                        <p:tgtEl>
                                          <p:spTgt spid="27"/>
                                        </p:tgtEl>
                                        <p:attrNameLst>
                                          <p:attrName>style.visibility</p:attrName>
                                        </p:attrNameLst>
                                      </p:cBhvr>
                                      <p:to>
                                        <p:strVal val="hidden"/>
                                      </p:to>
                                    </p:set>
                                  </p:childTnLst>
                                </p:cTn>
                              </p:par>
                              <p:par>
                                <p:cTn id="13" presetID="56" presetClass="path" presetSubtype="0" accel="50000" decel="50000" fill="hold" grpId="0" nodeType="withEffect">
                                  <p:stCondLst>
                                    <p:cond delay="1000"/>
                                  </p:stCondLst>
                                  <p:childTnLst>
                                    <p:animMotion origin="layout" path="M -6.25E-7 -2.59259E-6 L 0.18828 -0.10787 " pathEditMode="relative" rAng="0" ptsTypes="AA">
                                      <p:cBhvr>
                                        <p:cTn id="14" dur="500" fill="hold"/>
                                        <p:tgtEl>
                                          <p:spTgt spid="24"/>
                                        </p:tgtEl>
                                        <p:attrNameLst>
                                          <p:attrName>ppt_x</p:attrName>
                                          <p:attrName>ppt_y</p:attrName>
                                        </p:attrNameLst>
                                      </p:cBhvr>
                                      <p:rCtr x="9414" y="-5394"/>
                                    </p:animMotion>
                                  </p:childTnLst>
                                </p:cTn>
                              </p:par>
                            </p:childTnLst>
                          </p:cTn>
                        </p:par>
                        <p:par>
                          <p:cTn id="15" fill="hold">
                            <p:stCondLst>
                              <p:cond delay="225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2250"/>
                            </p:stCondLst>
                            <p:childTnLst>
                              <p:par>
                                <p:cTn id="19" presetID="42" presetClass="path" presetSubtype="0" accel="50000" decel="50000" fill="hold" nodeType="afterEffect">
                                  <p:stCondLst>
                                    <p:cond delay="0"/>
                                  </p:stCondLst>
                                  <p:childTnLst>
                                    <p:animMotion origin="layout" path="M -6.25E-7 -2.22222E-6 L -0.00039 0.39861 " pathEditMode="relative" rAng="0" ptsTypes="AA">
                                      <p:cBhvr>
                                        <p:cTn id="20" dur="2000" fill="hold"/>
                                        <p:tgtEl>
                                          <p:spTgt spid="9"/>
                                        </p:tgtEl>
                                        <p:attrNameLst>
                                          <p:attrName>ppt_x</p:attrName>
                                          <p:attrName>ppt_y</p:attrName>
                                        </p:attrNameLst>
                                      </p:cBhvr>
                                      <p:rCtr x="-26" y="19931"/>
                                    </p:animMotion>
                                  </p:childTnLst>
                                </p:cTn>
                              </p:par>
                              <p:par>
                                <p:cTn id="21" presetID="22" presetClass="exit" presetSubtype="4" fill="hold" nodeType="withEffect">
                                  <p:stCondLst>
                                    <p:cond delay="1000"/>
                                  </p:stCondLst>
                                  <p:childTnLst>
                                    <p:animEffect transition="out" filter="wipe(down)">
                                      <p:cBhvr>
                                        <p:cTn id="22" dur="750"/>
                                        <p:tgtEl>
                                          <p:spTgt spid="9"/>
                                        </p:tgtEl>
                                      </p:cBhvr>
                                    </p:animEffect>
                                    <p:set>
                                      <p:cBhvr>
                                        <p:cTn id="23" dur="1" fill="hold">
                                          <p:stCondLst>
                                            <p:cond delay="749"/>
                                          </p:stCondLst>
                                        </p:cTn>
                                        <p:tgtEl>
                                          <p:spTgt spid="9"/>
                                        </p:tgtEl>
                                        <p:attrNameLst>
                                          <p:attrName>style.visibility</p:attrName>
                                        </p:attrNameLst>
                                      </p:cBhvr>
                                      <p:to>
                                        <p:strVal val="hidden"/>
                                      </p:to>
                                    </p:set>
                                  </p:childTnLst>
                                </p:cTn>
                              </p:par>
                            </p:childTnLst>
                          </p:cTn>
                        </p:par>
                        <p:par>
                          <p:cTn id="24" fill="hold">
                            <p:stCondLst>
                              <p:cond delay="4250"/>
                            </p:stCondLst>
                            <p:childTnLst>
                              <p:par>
                                <p:cTn id="25" presetID="49" presetClass="path" presetSubtype="0" accel="50000" decel="50000" fill="hold" grpId="1" nodeType="afterEffect">
                                  <p:stCondLst>
                                    <p:cond delay="0"/>
                                  </p:stCondLst>
                                  <p:childTnLst>
                                    <p:animMotion origin="layout" path="M 0.18828 -0.10787 L 6.25E-7 2.96296E-6 " pathEditMode="relative" rAng="0" ptsTypes="AA">
                                      <p:cBhvr>
                                        <p:cTn id="26" dur="500" fill="hold"/>
                                        <p:tgtEl>
                                          <p:spTgt spid="24"/>
                                        </p:tgtEl>
                                        <p:attrNameLst>
                                          <p:attrName>ppt_x</p:attrName>
                                          <p:attrName>ppt_y</p:attrName>
                                        </p:attrNameLst>
                                      </p:cBhvr>
                                      <p:rCtr x="-9453" y="5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7A3E-4598-A7A1-F5D5-E89D2FD474A0}"/>
              </a:ext>
            </a:extLst>
          </p:cNvPr>
          <p:cNvSpPr>
            <a:spLocks noGrp="1"/>
          </p:cNvSpPr>
          <p:nvPr>
            <p:ph type="title"/>
          </p:nvPr>
        </p:nvSpPr>
        <p:spPr/>
        <p:txBody>
          <a:bodyPr/>
          <a:lstStyle/>
          <a:p>
            <a:r>
              <a:rPr lang="en-US" dirty="0"/>
              <a:t>Relevant Retention Schedules</a:t>
            </a:r>
          </a:p>
        </p:txBody>
      </p:sp>
      <p:graphicFrame>
        <p:nvGraphicFramePr>
          <p:cNvPr id="4" name="Content Placeholder 3">
            <a:extLst>
              <a:ext uri="{FF2B5EF4-FFF2-40B4-BE49-F238E27FC236}">
                <a16:creationId xmlns:a16="http://schemas.microsoft.com/office/drawing/2014/main" id="{E968A1A3-4473-7F4E-A7A5-BA6B09F28A79}"/>
              </a:ext>
            </a:extLst>
          </p:cNvPr>
          <p:cNvGraphicFramePr>
            <a:graphicFrameLocks noGrp="1"/>
          </p:cNvGraphicFramePr>
          <p:nvPr>
            <p:ph idx="1"/>
            <p:extLst>
              <p:ext uri="{D42A27DB-BD31-4B8C-83A1-F6EECF244321}">
                <p14:modId xmlns:p14="http://schemas.microsoft.com/office/powerpoint/2010/main" val="964118721"/>
              </p:ext>
            </p:extLst>
          </p:nvPr>
        </p:nvGraphicFramePr>
        <p:xfrm>
          <a:off x="838200" y="1825625"/>
          <a:ext cx="993457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219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A61AE1-7C5C-07BD-BE48-53EECAEF022F}"/>
              </a:ext>
            </a:extLst>
          </p:cNvPr>
          <p:cNvPicPr>
            <a:picLocks noChangeAspect="1"/>
          </p:cNvPicPr>
          <p:nvPr/>
        </p:nvPicPr>
        <p:blipFill>
          <a:blip r:embed="rId3"/>
          <a:stretch>
            <a:fillRect/>
          </a:stretch>
        </p:blipFill>
        <p:spPr>
          <a:xfrm>
            <a:off x="2371737" y="859152"/>
            <a:ext cx="6428019" cy="2199357"/>
          </a:xfrm>
          <a:prstGeom prst="rect">
            <a:avLst/>
          </a:prstGeom>
        </p:spPr>
      </p:pic>
      <p:pic>
        <p:nvPicPr>
          <p:cNvPr id="4" name="Picture Placeholder 3">
            <a:extLst>
              <a:ext uri="{FF2B5EF4-FFF2-40B4-BE49-F238E27FC236}">
                <a16:creationId xmlns:a16="http://schemas.microsoft.com/office/drawing/2014/main" id="{A7C002C0-64AA-358F-DDAD-5E6467D56FE7}"/>
              </a:ext>
            </a:extLst>
          </p:cNvPr>
          <p:cNvPicPr>
            <a:picLocks noGrp="1" noChangeAspect="1"/>
          </p:cNvPicPr>
          <p:nvPr>
            <p:ph type="pic" sz="quarter" idx="13"/>
          </p:nvPr>
        </p:nvPicPr>
        <p:blipFill rotWithShape="1">
          <a:blip r:embed="rId4"/>
          <a:srcRect l="-590" t="-72199" r="25690" b="-35693"/>
          <a:stretch/>
        </p:blipFill>
        <p:spPr>
          <a:xfrm>
            <a:off x="2662193" y="666952"/>
            <a:ext cx="6862067" cy="6566967"/>
          </a:xfrm>
        </p:spPr>
      </p:pic>
    </p:spTree>
    <p:extLst>
      <p:ext uri="{BB962C8B-B14F-4D97-AF65-F5344CB8AC3E}">
        <p14:creationId xmlns:p14="http://schemas.microsoft.com/office/powerpoint/2010/main" val="277510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61591C-07B4-5940-71FF-DE53D011DF93}"/>
              </a:ext>
            </a:extLst>
          </p:cNvPr>
          <p:cNvPicPr>
            <a:picLocks noChangeAspect="1"/>
          </p:cNvPicPr>
          <p:nvPr/>
        </p:nvPicPr>
        <p:blipFill>
          <a:blip r:embed="rId3"/>
          <a:stretch>
            <a:fillRect/>
          </a:stretch>
        </p:blipFill>
        <p:spPr>
          <a:xfrm>
            <a:off x="2662193" y="1234272"/>
            <a:ext cx="6086475" cy="1743075"/>
          </a:xfrm>
          <a:prstGeom prst="rect">
            <a:avLst/>
          </a:prstGeom>
        </p:spPr>
      </p:pic>
      <p:pic>
        <p:nvPicPr>
          <p:cNvPr id="8" name="Picture Placeholder 7">
            <a:extLst>
              <a:ext uri="{FF2B5EF4-FFF2-40B4-BE49-F238E27FC236}">
                <a16:creationId xmlns:a16="http://schemas.microsoft.com/office/drawing/2014/main" id="{F5B24FC6-D34C-7B9D-B604-3F25B401DEE6}"/>
              </a:ext>
            </a:extLst>
          </p:cNvPr>
          <p:cNvPicPr>
            <a:picLocks noGrp="1" noChangeAspect="1"/>
          </p:cNvPicPr>
          <p:nvPr>
            <p:ph type="pic" sz="quarter" idx="13"/>
          </p:nvPr>
        </p:nvPicPr>
        <p:blipFill rotWithShape="1">
          <a:blip r:embed="rId4"/>
          <a:srcRect t="-62286" r="10080" b="-21853"/>
          <a:stretch/>
        </p:blipFill>
        <p:spPr>
          <a:xfrm>
            <a:off x="2662193" y="666952"/>
            <a:ext cx="6862067" cy="6566967"/>
          </a:xfrm>
        </p:spPr>
      </p:pic>
    </p:spTree>
    <p:extLst>
      <p:ext uri="{BB962C8B-B14F-4D97-AF65-F5344CB8AC3E}">
        <p14:creationId xmlns:p14="http://schemas.microsoft.com/office/powerpoint/2010/main" val="21977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69152C-EA96-2B1B-4134-2DEE65B6743F}"/>
              </a:ext>
            </a:extLst>
          </p:cNvPr>
          <p:cNvSpPr>
            <a:spLocks noGrp="1"/>
          </p:cNvSpPr>
          <p:nvPr>
            <p:ph type="ctrTitle"/>
          </p:nvPr>
        </p:nvSpPr>
        <p:spPr/>
        <p:txBody>
          <a:bodyPr/>
          <a:lstStyle/>
          <a:p>
            <a:r>
              <a:rPr lang="en-US" dirty="0"/>
              <a:t>Public Records Law</a:t>
            </a:r>
          </a:p>
        </p:txBody>
      </p:sp>
      <p:sp>
        <p:nvSpPr>
          <p:cNvPr id="5" name="Subtitle 4">
            <a:extLst>
              <a:ext uri="{FF2B5EF4-FFF2-40B4-BE49-F238E27FC236}">
                <a16:creationId xmlns:a16="http://schemas.microsoft.com/office/drawing/2014/main" id="{E03685D2-3796-9D9E-E184-89FCF7D1F60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2528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F5409F-FFD0-6200-75E8-292931E8FB6E}"/>
              </a:ext>
            </a:extLst>
          </p:cNvPr>
          <p:cNvPicPr>
            <a:picLocks noChangeAspect="1"/>
          </p:cNvPicPr>
          <p:nvPr/>
        </p:nvPicPr>
        <p:blipFill rotWithShape="1">
          <a:blip r:embed="rId4"/>
          <a:srcRect l="2658" r="6293" b="-1"/>
          <a:stretch/>
        </p:blipFill>
        <p:spPr>
          <a:xfrm>
            <a:off x="1695450" y="558800"/>
            <a:ext cx="8801100" cy="4664075"/>
          </a:xfrm>
          <a:prstGeom prst="roundRect">
            <a:avLst>
              <a:gd name="adj" fmla="val 4755"/>
            </a:avLst>
          </a:prstGeom>
          <a:noFill/>
        </p:spPr>
      </p:pic>
      <p:sp>
        <p:nvSpPr>
          <p:cNvPr id="8" name="Arrow: Right 7">
            <a:extLst>
              <a:ext uri="{FF2B5EF4-FFF2-40B4-BE49-F238E27FC236}">
                <a16:creationId xmlns:a16="http://schemas.microsoft.com/office/drawing/2014/main" id="{F5AEE693-3848-2621-2C3B-E4B72AA98E03}"/>
              </a:ext>
            </a:extLst>
          </p:cNvPr>
          <p:cNvSpPr/>
          <p:nvPr/>
        </p:nvSpPr>
        <p:spPr>
          <a:xfrm rot="19388388">
            <a:off x="5316279" y="988828"/>
            <a:ext cx="382772" cy="32960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CDB519C-6E5D-DA4E-943E-113D9188BDEB}"/>
              </a:ext>
            </a:extLst>
          </p:cNvPr>
          <p:cNvPicPr>
            <a:picLocks noChangeAspect="1"/>
          </p:cNvPicPr>
          <p:nvPr/>
        </p:nvPicPr>
        <p:blipFill>
          <a:blip r:embed="rId5"/>
          <a:stretch>
            <a:fillRect/>
          </a:stretch>
        </p:blipFill>
        <p:spPr>
          <a:xfrm>
            <a:off x="3615402" y="993703"/>
            <a:ext cx="2626795" cy="2897813"/>
          </a:xfrm>
          <a:prstGeom prst="rect">
            <a:avLst/>
          </a:prstGeom>
        </p:spPr>
      </p:pic>
      <p:sp>
        <p:nvSpPr>
          <p:cNvPr id="11" name="Arrow: Right 10">
            <a:extLst>
              <a:ext uri="{FF2B5EF4-FFF2-40B4-BE49-F238E27FC236}">
                <a16:creationId xmlns:a16="http://schemas.microsoft.com/office/drawing/2014/main" id="{C9ECEB0F-2823-2508-B5A9-4FF1B4262DCD}"/>
              </a:ext>
            </a:extLst>
          </p:cNvPr>
          <p:cNvSpPr/>
          <p:nvPr/>
        </p:nvSpPr>
        <p:spPr>
          <a:xfrm>
            <a:off x="3051544" y="1828800"/>
            <a:ext cx="563858" cy="40403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F08A3E-61C4-1E87-F131-BDF77F4D647C}"/>
              </a:ext>
            </a:extLst>
          </p:cNvPr>
          <p:cNvSpPr txBox="1"/>
          <p:nvPr/>
        </p:nvSpPr>
        <p:spPr>
          <a:xfrm>
            <a:off x="834190" y="5094147"/>
            <a:ext cx="3465095" cy="584775"/>
          </a:xfrm>
          <a:prstGeom prst="rect">
            <a:avLst/>
          </a:prstGeom>
          <a:solidFill>
            <a:schemeClr val="accent3"/>
          </a:solidFill>
        </p:spPr>
        <p:txBody>
          <a:bodyPr wrap="square" rtlCol="0">
            <a:spAutoFit/>
          </a:bodyPr>
          <a:lstStyle/>
          <a:p>
            <a:pPr algn="ctr"/>
            <a:r>
              <a:rPr lang="en-US" sz="3200" dirty="0">
                <a:solidFill>
                  <a:schemeClr val="bg1"/>
                </a:solidFill>
              </a:rPr>
              <a:t>archives.ncdcr.gov</a:t>
            </a:r>
          </a:p>
        </p:txBody>
      </p:sp>
    </p:spTree>
    <p:custDataLst>
      <p:tags r:id="rId1"/>
    </p:custDataLst>
    <p:extLst>
      <p:ext uri="{BB962C8B-B14F-4D97-AF65-F5344CB8AC3E}">
        <p14:creationId xmlns:p14="http://schemas.microsoft.com/office/powerpoint/2010/main" val="32731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AD0D9D2-2320-3653-26DD-D63F9A63A51B}"/>
              </a:ext>
            </a:extLst>
          </p:cNvPr>
          <p:cNvPicPr>
            <a:picLocks noGrp="1" noChangeAspect="1"/>
          </p:cNvPicPr>
          <p:nvPr>
            <p:ph type="pic" sz="quarter" idx="13"/>
          </p:nvPr>
        </p:nvPicPr>
        <p:blipFill>
          <a:blip r:embed="rId3"/>
          <a:srcRect l="932" r="932"/>
          <a:stretch/>
        </p:blipFill>
        <p:spPr/>
      </p:pic>
      <p:sp>
        <p:nvSpPr>
          <p:cNvPr id="2" name="TextBox 1">
            <a:extLst>
              <a:ext uri="{FF2B5EF4-FFF2-40B4-BE49-F238E27FC236}">
                <a16:creationId xmlns:a16="http://schemas.microsoft.com/office/drawing/2014/main" id="{9EEB96B0-B695-3D66-0CD1-DBD6BCFCED3E}"/>
              </a:ext>
            </a:extLst>
          </p:cNvPr>
          <p:cNvSpPr txBox="1"/>
          <p:nvPr/>
        </p:nvSpPr>
        <p:spPr>
          <a:xfrm>
            <a:off x="829176" y="5215131"/>
            <a:ext cx="3421982" cy="1077218"/>
          </a:xfrm>
          <a:prstGeom prst="rect">
            <a:avLst/>
          </a:prstGeom>
          <a:solidFill>
            <a:schemeClr val="accent3"/>
          </a:solidFill>
        </p:spPr>
        <p:txBody>
          <a:bodyPr wrap="square" rtlCol="0">
            <a:spAutoFit/>
          </a:bodyPr>
          <a:lstStyle/>
          <a:p>
            <a:r>
              <a:rPr lang="en-US" sz="3200" dirty="0">
                <a:solidFill>
                  <a:schemeClr val="bg1"/>
                </a:solidFill>
              </a:rPr>
              <a:t>archives.ncdcr.gov/government/local</a:t>
            </a:r>
          </a:p>
        </p:txBody>
      </p:sp>
    </p:spTree>
    <p:extLst>
      <p:ext uri="{BB962C8B-B14F-4D97-AF65-F5344CB8AC3E}">
        <p14:creationId xmlns:p14="http://schemas.microsoft.com/office/powerpoint/2010/main" val="1410347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51115A9-ED80-55F1-BC7D-39493DA6B95E}"/>
              </a:ext>
            </a:extLst>
          </p:cNvPr>
          <p:cNvPicPr>
            <a:picLocks noGrp="1" noChangeAspect="1"/>
          </p:cNvPicPr>
          <p:nvPr>
            <p:ph type="pic" sz="quarter" idx="13"/>
          </p:nvPr>
        </p:nvPicPr>
        <p:blipFill rotWithShape="1">
          <a:blip r:embed="rId3"/>
          <a:srcRect t="2002" b="32098"/>
          <a:stretch/>
        </p:blipFill>
        <p:spPr>
          <a:xfrm>
            <a:off x="1695450" y="515769"/>
            <a:ext cx="8801100" cy="4664075"/>
          </a:xfrm>
        </p:spPr>
      </p:pic>
      <p:sp>
        <p:nvSpPr>
          <p:cNvPr id="7" name="Arrow: Right 6">
            <a:extLst>
              <a:ext uri="{FF2B5EF4-FFF2-40B4-BE49-F238E27FC236}">
                <a16:creationId xmlns:a16="http://schemas.microsoft.com/office/drawing/2014/main" id="{F76AD9C5-713D-C5C9-BEE8-3FD4B97D417E}"/>
              </a:ext>
            </a:extLst>
          </p:cNvPr>
          <p:cNvSpPr/>
          <p:nvPr/>
        </p:nvSpPr>
        <p:spPr>
          <a:xfrm>
            <a:off x="1299546" y="1420009"/>
            <a:ext cx="882127" cy="516367"/>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8E2A4F2-4BCF-1292-56F9-54855149E115}"/>
              </a:ext>
            </a:extLst>
          </p:cNvPr>
          <p:cNvSpPr/>
          <p:nvPr/>
        </p:nvSpPr>
        <p:spPr>
          <a:xfrm>
            <a:off x="1299546" y="2589622"/>
            <a:ext cx="882127" cy="516367"/>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7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77418E8-22C7-C358-C792-A10CC6BBF65D}"/>
              </a:ext>
            </a:extLst>
          </p:cNvPr>
          <p:cNvPicPr>
            <a:picLocks noGrp="1" noChangeAspect="1"/>
          </p:cNvPicPr>
          <p:nvPr>
            <p:ph type="pic" sz="quarter" idx="13"/>
          </p:nvPr>
        </p:nvPicPr>
        <p:blipFill>
          <a:blip r:embed="rId3"/>
          <a:srcRect l="6213" r="6213"/>
          <a:stretch/>
        </p:blipFill>
        <p:spPr/>
      </p:pic>
    </p:spTree>
    <p:extLst>
      <p:ext uri="{BB962C8B-B14F-4D97-AF65-F5344CB8AC3E}">
        <p14:creationId xmlns:p14="http://schemas.microsoft.com/office/powerpoint/2010/main" val="318805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A61AE1-7C5C-07BD-BE48-53EECAEF022F}"/>
              </a:ext>
            </a:extLst>
          </p:cNvPr>
          <p:cNvPicPr>
            <a:picLocks noChangeAspect="1"/>
          </p:cNvPicPr>
          <p:nvPr/>
        </p:nvPicPr>
        <p:blipFill>
          <a:blip r:embed="rId3"/>
          <a:stretch>
            <a:fillRect/>
          </a:stretch>
        </p:blipFill>
        <p:spPr>
          <a:xfrm>
            <a:off x="2371737" y="859152"/>
            <a:ext cx="6428019" cy="2199357"/>
          </a:xfrm>
          <a:prstGeom prst="rect">
            <a:avLst/>
          </a:prstGeom>
        </p:spPr>
      </p:pic>
      <p:pic>
        <p:nvPicPr>
          <p:cNvPr id="4" name="Picture Placeholder 3">
            <a:extLst>
              <a:ext uri="{FF2B5EF4-FFF2-40B4-BE49-F238E27FC236}">
                <a16:creationId xmlns:a16="http://schemas.microsoft.com/office/drawing/2014/main" id="{A7C002C0-64AA-358F-DDAD-5E6467D56FE7}"/>
              </a:ext>
            </a:extLst>
          </p:cNvPr>
          <p:cNvPicPr>
            <a:picLocks noGrp="1" noChangeAspect="1"/>
          </p:cNvPicPr>
          <p:nvPr>
            <p:ph type="pic" sz="quarter" idx="13"/>
          </p:nvPr>
        </p:nvPicPr>
        <p:blipFill rotWithShape="1">
          <a:blip r:embed="rId4"/>
          <a:srcRect l="-590" t="-72199" r="25690" b="-35693"/>
          <a:stretch/>
        </p:blipFill>
        <p:spPr>
          <a:xfrm>
            <a:off x="2662193" y="666952"/>
            <a:ext cx="6862067" cy="6566967"/>
          </a:xfrm>
        </p:spPr>
      </p:pic>
    </p:spTree>
    <p:extLst>
      <p:ext uri="{BB962C8B-B14F-4D97-AF65-F5344CB8AC3E}">
        <p14:creationId xmlns:p14="http://schemas.microsoft.com/office/powerpoint/2010/main" val="558579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53DF850-0662-01C6-3E11-A16A28A739D7}"/>
              </a:ext>
            </a:extLst>
          </p:cNvPr>
          <p:cNvPicPr>
            <a:picLocks noGrp="1" noChangeAspect="1"/>
          </p:cNvPicPr>
          <p:nvPr>
            <p:ph type="pic" sz="quarter" idx="13"/>
          </p:nvPr>
        </p:nvPicPr>
        <p:blipFill>
          <a:blip r:embed="rId3"/>
          <a:srcRect t="3517" b="3517"/>
          <a:stretch/>
        </p:blipFill>
        <p:spPr/>
      </p:pic>
    </p:spTree>
    <p:extLst>
      <p:ext uri="{BB962C8B-B14F-4D97-AF65-F5344CB8AC3E}">
        <p14:creationId xmlns:p14="http://schemas.microsoft.com/office/powerpoint/2010/main" val="987997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53DF850-0662-01C6-3E11-A16A28A739D7}"/>
              </a:ext>
            </a:extLst>
          </p:cNvPr>
          <p:cNvPicPr>
            <a:picLocks noGrp="1" noChangeAspect="1"/>
          </p:cNvPicPr>
          <p:nvPr>
            <p:ph type="pic" sz="quarter" idx="13"/>
          </p:nvPr>
        </p:nvPicPr>
        <p:blipFill>
          <a:blip r:embed="rId3"/>
          <a:srcRect t="3517" b="3517"/>
          <a:stretch/>
        </p:blipFill>
        <p:spPr/>
      </p:pic>
      <p:pic>
        <p:nvPicPr>
          <p:cNvPr id="3" name="Picture 2">
            <a:extLst>
              <a:ext uri="{FF2B5EF4-FFF2-40B4-BE49-F238E27FC236}">
                <a16:creationId xmlns:a16="http://schemas.microsoft.com/office/drawing/2014/main" id="{5924A550-DDD2-C217-7717-0975C73AE7D5}"/>
              </a:ext>
            </a:extLst>
          </p:cNvPr>
          <p:cNvPicPr>
            <a:picLocks noChangeAspect="1"/>
          </p:cNvPicPr>
          <p:nvPr/>
        </p:nvPicPr>
        <p:blipFill>
          <a:blip r:embed="rId4"/>
          <a:stretch>
            <a:fillRect/>
          </a:stretch>
        </p:blipFill>
        <p:spPr>
          <a:xfrm>
            <a:off x="1695450" y="0"/>
            <a:ext cx="952500" cy="6057900"/>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83810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53DF850-0662-01C6-3E11-A16A28A739D7}"/>
              </a:ext>
            </a:extLst>
          </p:cNvPr>
          <p:cNvPicPr>
            <a:picLocks noGrp="1" noChangeAspect="1"/>
          </p:cNvPicPr>
          <p:nvPr>
            <p:ph type="pic" sz="quarter" idx="13"/>
          </p:nvPr>
        </p:nvPicPr>
        <p:blipFill>
          <a:blip r:embed="rId3"/>
          <a:srcRect t="3517" b="3517"/>
          <a:stretch/>
        </p:blipFill>
        <p:spPr/>
      </p:pic>
      <p:pic>
        <p:nvPicPr>
          <p:cNvPr id="3" name="Picture 2">
            <a:extLst>
              <a:ext uri="{FF2B5EF4-FFF2-40B4-BE49-F238E27FC236}">
                <a16:creationId xmlns:a16="http://schemas.microsoft.com/office/drawing/2014/main" id="{4D836D6B-6EDA-010B-BF8D-8675C6FF8B41}"/>
              </a:ext>
            </a:extLst>
          </p:cNvPr>
          <p:cNvPicPr>
            <a:picLocks noChangeAspect="1"/>
          </p:cNvPicPr>
          <p:nvPr/>
        </p:nvPicPr>
        <p:blipFill>
          <a:blip r:embed="rId4"/>
          <a:stretch>
            <a:fillRect/>
          </a:stretch>
        </p:blipFill>
        <p:spPr>
          <a:xfrm>
            <a:off x="2109898" y="314768"/>
            <a:ext cx="3676650" cy="5505450"/>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30290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53DF850-0662-01C6-3E11-A16A28A739D7}"/>
              </a:ext>
            </a:extLst>
          </p:cNvPr>
          <p:cNvPicPr>
            <a:picLocks noGrp="1" noChangeAspect="1"/>
          </p:cNvPicPr>
          <p:nvPr>
            <p:ph type="pic" sz="quarter" idx="13"/>
          </p:nvPr>
        </p:nvPicPr>
        <p:blipFill>
          <a:blip r:embed="rId3"/>
          <a:srcRect t="3517" b="3517"/>
          <a:stretch/>
        </p:blipFill>
        <p:spPr/>
      </p:pic>
      <p:pic>
        <p:nvPicPr>
          <p:cNvPr id="3" name="Picture 2">
            <a:extLst>
              <a:ext uri="{FF2B5EF4-FFF2-40B4-BE49-F238E27FC236}">
                <a16:creationId xmlns:a16="http://schemas.microsoft.com/office/drawing/2014/main" id="{0AF7F49C-3644-BBD9-02F6-D4CCB4BE6D1C}"/>
              </a:ext>
            </a:extLst>
          </p:cNvPr>
          <p:cNvPicPr>
            <a:picLocks noChangeAspect="1"/>
          </p:cNvPicPr>
          <p:nvPr/>
        </p:nvPicPr>
        <p:blipFill>
          <a:blip r:embed="rId4"/>
          <a:stretch>
            <a:fillRect/>
          </a:stretch>
        </p:blipFill>
        <p:spPr>
          <a:xfrm>
            <a:off x="8930463" y="253188"/>
            <a:ext cx="1752600" cy="5543550"/>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7264AE8C-738F-16AD-5480-BCF879C382E1}"/>
              </a:ext>
            </a:extLst>
          </p:cNvPr>
          <p:cNvPicPr>
            <a:picLocks noChangeAspect="1"/>
          </p:cNvPicPr>
          <p:nvPr/>
        </p:nvPicPr>
        <p:blipFill>
          <a:blip r:embed="rId5"/>
          <a:stretch>
            <a:fillRect/>
          </a:stretch>
        </p:blipFill>
        <p:spPr>
          <a:xfrm>
            <a:off x="993702" y="675877"/>
            <a:ext cx="1948974" cy="1748345"/>
          </a:xfrm>
          <a:prstGeom prst="rect">
            <a:avLst/>
          </a:prstGeom>
          <a:ln w="127000">
            <a:solidFill>
              <a:schemeClr val="accent3"/>
            </a:solidFill>
          </a:ln>
        </p:spPr>
      </p:pic>
    </p:spTree>
    <p:extLst>
      <p:ext uri="{BB962C8B-B14F-4D97-AF65-F5344CB8AC3E}">
        <p14:creationId xmlns:p14="http://schemas.microsoft.com/office/powerpoint/2010/main" val="39195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53DF850-0662-01C6-3E11-A16A28A739D7}"/>
              </a:ext>
            </a:extLst>
          </p:cNvPr>
          <p:cNvPicPr>
            <a:picLocks noGrp="1" noChangeAspect="1"/>
          </p:cNvPicPr>
          <p:nvPr>
            <p:ph type="pic" sz="quarter" idx="13"/>
          </p:nvPr>
        </p:nvPicPr>
        <p:blipFill>
          <a:blip r:embed="rId3"/>
          <a:srcRect t="3517" b="3517"/>
          <a:stretch/>
        </p:blipFill>
        <p:spPr/>
      </p:pic>
      <p:pic>
        <p:nvPicPr>
          <p:cNvPr id="3" name="Picture 2">
            <a:extLst>
              <a:ext uri="{FF2B5EF4-FFF2-40B4-BE49-F238E27FC236}">
                <a16:creationId xmlns:a16="http://schemas.microsoft.com/office/drawing/2014/main" id="{73C5B071-5795-2E0F-FBBA-076F21322DC3}"/>
              </a:ext>
            </a:extLst>
          </p:cNvPr>
          <p:cNvPicPr>
            <a:picLocks noChangeAspect="1"/>
          </p:cNvPicPr>
          <p:nvPr/>
        </p:nvPicPr>
        <p:blipFill>
          <a:blip r:embed="rId4"/>
          <a:stretch>
            <a:fillRect/>
          </a:stretch>
        </p:blipFill>
        <p:spPr>
          <a:xfrm>
            <a:off x="4694607" y="161925"/>
            <a:ext cx="4333875" cy="5619750"/>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9695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A9FD67-6746-9923-EFD1-B2F11E400865}"/>
              </a:ext>
            </a:extLst>
          </p:cNvPr>
          <p:cNvGrpSpPr/>
          <p:nvPr/>
        </p:nvGrpSpPr>
        <p:grpSpPr>
          <a:xfrm>
            <a:off x="1269266" y="1825759"/>
            <a:ext cx="9204290" cy="3687745"/>
            <a:chOff x="1215851" y="1909186"/>
            <a:chExt cx="9204290" cy="3687745"/>
          </a:xfrm>
        </p:grpSpPr>
        <p:pic>
          <p:nvPicPr>
            <p:cNvPr id="4" name="Picture 3" descr="A black background with a black square&#10;&#10;Description automatically generated with medium confidence">
              <a:extLst>
                <a:ext uri="{FF2B5EF4-FFF2-40B4-BE49-F238E27FC236}">
                  <a16:creationId xmlns:a16="http://schemas.microsoft.com/office/drawing/2014/main" id="{246C7EC4-F593-EEF8-1EE9-804FF69ED18B}"/>
                </a:ext>
              </a:extLst>
            </p:cNvPr>
            <p:cNvPicPr>
              <a:picLocks noChangeAspect="1"/>
            </p:cNvPicPr>
            <p:nvPr/>
          </p:nvPicPr>
          <p:blipFill rotWithShape="1">
            <a:blip r:embed="rId3">
              <a:extLst>
                <a:ext uri="{28A0092B-C50C-407E-A947-70E740481C1C}">
                  <a14:useLocalDpi xmlns:a14="http://schemas.microsoft.com/office/drawing/2010/main" val="0"/>
                </a:ext>
              </a:extLst>
            </a:blip>
            <a:srcRect l="2801" t="31578" r="2615" b="30527"/>
            <a:stretch/>
          </p:blipFill>
          <p:spPr>
            <a:xfrm>
              <a:off x="1215851" y="1909186"/>
              <a:ext cx="9204290" cy="3687745"/>
            </a:xfrm>
            <a:prstGeom prst="rect">
              <a:avLst/>
            </a:prstGeom>
          </p:spPr>
        </p:pic>
        <p:grpSp>
          <p:nvGrpSpPr>
            <p:cNvPr id="5" name="Group 4">
              <a:extLst>
                <a:ext uri="{FF2B5EF4-FFF2-40B4-BE49-F238E27FC236}">
                  <a16:creationId xmlns:a16="http://schemas.microsoft.com/office/drawing/2014/main" id="{C9FB09CA-C5BB-7A4A-2007-2E1218043779}"/>
                </a:ext>
              </a:extLst>
            </p:cNvPr>
            <p:cNvGrpSpPr/>
            <p:nvPr/>
          </p:nvGrpSpPr>
          <p:grpSpPr>
            <a:xfrm>
              <a:off x="2412293" y="2071850"/>
              <a:ext cx="6330352" cy="2805325"/>
              <a:chOff x="2412293" y="2071850"/>
              <a:chExt cx="6330352" cy="2805325"/>
            </a:xfrm>
          </p:grpSpPr>
          <p:pic>
            <p:nvPicPr>
              <p:cNvPr id="6" name="Graphic 3" descr="Scales of justice with solid fill">
                <a:extLst>
                  <a:ext uri="{FF2B5EF4-FFF2-40B4-BE49-F238E27FC236}">
                    <a16:creationId xmlns:a16="http://schemas.microsoft.com/office/drawing/2014/main" id="{48AAD62D-D66A-C8C4-9483-273671D15F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2887" y="3057461"/>
                <a:ext cx="1819714" cy="1819714"/>
              </a:xfrm>
              <a:prstGeom prst="rect">
                <a:avLst/>
              </a:prstGeom>
            </p:spPr>
          </p:pic>
          <p:pic>
            <p:nvPicPr>
              <p:cNvPr id="7" name="Graphic 6" descr="Folder Search with solid fill">
                <a:extLst>
                  <a:ext uri="{FF2B5EF4-FFF2-40B4-BE49-F238E27FC236}">
                    <a16:creationId xmlns:a16="http://schemas.microsoft.com/office/drawing/2014/main" id="{3045CBC7-7453-18D0-C4E8-3302327134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5803" y="2071850"/>
                <a:ext cx="1352132" cy="1352132"/>
              </a:xfrm>
              <a:prstGeom prst="rect">
                <a:avLst/>
              </a:prstGeom>
            </p:spPr>
          </p:pic>
          <p:pic>
            <p:nvPicPr>
              <p:cNvPr id="8" name="Graphic 14" descr="Filing Box Archive with solid fill">
                <a:extLst>
                  <a:ext uri="{FF2B5EF4-FFF2-40B4-BE49-F238E27FC236}">
                    <a16:creationId xmlns:a16="http://schemas.microsoft.com/office/drawing/2014/main" id="{8F7EEB4D-DAFB-0183-8F05-C290142641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99197" y="3205116"/>
                <a:ext cx="914400" cy="914400"/>
              </a:xfrm>
              <a:prstGeom prst="rect">
                <a:avLst/>
              </a:prstGeom>
            </p:spPr>
          </p:pic>
          <p:pic>
            <p:nvPicPr>
              <p:cNvPr id="9" name="Graphic 18" descr="Document with solid fill">
                <a:extLst>
                  <a:ext uri="{FF2B5EF4-FFF2-40B4-BE49-F238E27FC236}">
                    <a16:creationId xmlns:a16="http://schemas.microsoft.com/office/drawing/2014/main" id="{98B8AAB0-2B16-276D-8BB2-FB033B860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66951" y="2210069"/>
                <a:ext cx="1075694" cy="1075694"/>
              </a:xfrm>
              <a:prstGeom prst="rect">
                <a:avLst/>
              </a:prstGeom>
            </p:spPr>
          </p:pic>
          <p:sp>
            <p:nvSpPr>
              <p:cNvPr id="10" name="TextBox 19">
                <a:extLst>
                  <a:ext uri="{FF2B5EF4-FFF2-40B4-BE49-F238E27FC236}">
                    <a16:creationId xmlns:a16="http://schemas.microsoft.com/office/drawing/2014/main" id="{BD2140C0-C1B8-3A9D-AE36-12FDD8AA4CD4}"/>
                  </a:ext>
                </a:extLst>
              </p:cNvPr>
              <p:cNvSpPr txBox="1"/>
              <p:nvPr/>
            </p:nvSpPr>
            <p:spPr>
              <a:xfrm>
                <a:off x="2412293" y="2800920"/>
                <a:ext cx="2152873"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a:solidFill>
                      <a:schemeClr val="bg1"/>
                    </a:solidFill>
                    <a:effectLst/>
                  </a:rPr>
                  <a:t>§ 132</a:t>
                </a:r>
                <a:endParaRPr lang="en-US" sz="4400">
                  <a:solidFill>
                    <a:schemeClr val="bg1"/>
                  </a:solidFill>
                </a:endParaRPr>
              </a:p>
            </p:txBody>
          </p:sp>
          <p:pic>
            <p:nvPicPr>
              <p:cNvPr id="11" name="Graphic 23" descr="Gavel with solid fill">
                <a:extLst>
                  <a:ext uri="{FF2B5EF4-FFF2-40B4-BE49-F238E27FC236}">
                    <a16:creationId xmlns:a16="http://schemas.microsoft.com/office/drawing/2014/main" id="{3E331727-2F92-1F6B-0341-10CCA0E185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16323" y="2245648"/>
                <a:ext cx="914400" cy="914400"/>
              </a:xfrm>
              <a:prstGeom prst="rect">
                <a:avLst/>
              </a:prstGeom>
            </p:spPr>
          </p:pic>
        </p:grpSp>
      </p:grpSp>
    </p:spTree>
    <p:extLst>
      <p:ext uri="{BB962C8B-B14F-4D97-AF65-F5344CB8AC3E}">
        <p14:creationId xmlns:p14="http://schemas.microsoft.com/office/powerpoint/2010/main" val="1691731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B43D1-B179-2842-6654-9A681D1A03E4}"/>
              </a:ext>
            </a:extLst>
          </p:cNvPr>
          <p:cNvSpPr>
            <a:spLocks noGrp="1"/>
          </p:cNvSpPr>
          <p:nvPr>
            <p:ph type="title"/>
          </p:nvPr>
        </p:nvSpPr>
        <p:spPr/>
        <p:txBody>
          <a:bodyPr>
            <a:normAutofit/>
          </a:bodyPr>
          <a:lstStyle/>
          <a:p>
            <a:r>
              <a:rPr lang="en-US"/>
              <a:t>Disposition Instructions:</a:t>
            </a:r>
            <a:br>
              <a:rPr lang="en-US"/>
            </a:br>
            <a:r>
              <a:rPr lang="en-US"/>
              <a:t>Retention Indicators</a:t>
            </a:r>
          </a:p>
        </p:txBody>
      </p:sp>
      <p:sp>
        <p:nvSpPr>
          <p:cNvPr id="2" name="Content Placeholder 1">
            <a:extLst>
              <a:ext uri="{FF2B5EF4-FFF2-40B4-BE49-F238E27FC236}">
                <a16:creationId xmlns:a16="http://schemas.microsoft.com/office/drawing/2014/main" id="{2A2BFE60-7602-0139-254A-38E23C58F104}"/>
              </a:ext>
            </a:extLst>
          </p:cNvPr>
          <p:cNvSpPr>
            <a:spLocks noGrp="1"/>
          </p:cNvSpPr>
          <p:nvPr>
            <p:ph idx="1"/>
          </p:nvPr>
        </p:nvSpPr>
        <p:spPr/>
        <p:txBody>
          <a:bodyPr>
            <a:noAutofit/>
          </a:bodyPr>
          <a:lstStyle/>
          <a:p>
            <a:pPr>
              <a:lnSpc>
                <a:spcPct val="100000"/>
              </a:lnSpc>
              <a:spcBef>
                <a:spcPts val="0"/>
              </a:spcBef>
              <a:buClr>
                <a:schemeClr val="tx1"/>
              </a:buClr>
            </a:pPr>
            <a:r>
              <a:rPr lang="en-US" sz="3200">
                <a:latin typeface="+mj-lt"/>
              </a:rPr>
              <a:t>Closed</a:t>
            </a:r>
          </a:p>
          <a:p>
            <a:pPr>
              <a:lnSpc>
                <a:spcPct val="100000"/>
              </a:lnSpc>
              <a:spcBef>
                <a:spcPts val="0"/>
              </a:spcBef>
              <a:buClr>
                <a:schemeClr val="tx1"/>
              </a:buClr>
            </a:pPr>
            <a:r>
              <a:rPr lang="en-US" sz="3200">
                <a:latin typeface="+mj-lt"/>
              </a:rPr>
              <a:t>Completed</a:t>
            </a:r>
          </a:p>
          <a:p>
            <a:pPr>
              <a:lnSpc>
                <a:spcPct val="100000"/>
              </a:lnSpc>
              <a:spcBef>
                <a:spcPts val="0"/>
              </a:spcBef>
              <a:buClr>
                <a:schemeClr val="tx1"/>
              </a:buClr>
            </a:pPr>
            <a:r>
              <a:rPr lang="en-US" sz="3200">
                <a:latin typeface="+mj-lt"/>
              </a:rPr>
              <a:t>Entered</a:t>
            </a:r>
          </a:p>
          <a:p>
            <a:pPr>
              <a:lnSpc>
                <a:spcPct val="100000"/>
              </a:lnSpc>
              <a:spcBef>
                <a:spcPts val="0"/>
              </a:spcBef>
              <a:buClr>
                <a:schemeClr val="tx1"/>
              </a:buClr>
            </a:pPr>
            <a:r>
              <a:rPr lang="en-US" sz="3200">
                <a:latin typeface="+mj-lt"/>
              </a:rPr>
              <a:t>Execution of Plan</a:t>
            </a:r>
          </a:p>
          <a:p>
            <a:pPr>
              <a:lnSpc>
                <a:spcPct val="100000"/>
              </a:lnSpc>
              <a:spcBef>
                <a:spcPts val="0"/>
              </a:spcBef>
              <a:buClr>
                <a:schemeClr val="tx1"/>
              </a:buClr>
            </a:pPr>
            <a:r>
              <a:rPr lang="en-US" sz="3200">
                <a:latin typeface="+mj-lt"/>
              </a:rPr>
              <a:t>Received</a:t>
            </a:r>
          </a:p>
          <a:p>
            <a:pPr>
              <a:lnSpc>
                <a:spcPct val="100000"/>
              </a:lnSpc>
              <a:spcBef>
                <a:spcPts val="0"/>
              </a:spcBef>
              <a:buClr>
                <a:schemeClr val="tx1"/>
              </a:buClr>
            </a:pPr>
            <a:r>
              <a:rPr lang="en-US" sz="3200">
                <a:latin typeface="+mj-lt"/>
              </a:rPr>
              <a:t>Reference Values Ends</a:t>
            </a:r>
          </a:p>
          <a:p>
            <a:pPr>
              <a:lnSpc>
                <a:spcPct val="100000"/>
              </a:lnSpc>
              <a:spcBef>
                <a:spcPts val="0"/>
              </a:spcBef>
              <a:buClr>
                <a:schemeClr val="tx1"/>
              </a:buClr>
            </a:pPr>
            <a:r>
              <a:rPr lang="en-US" sz="3200">
                <a:latin typeface="+mj-lt"/>
              </a:rPr>
              <a:t>Scanned</a:t>
            </a:r>
          </a:p>
          <a:p>
            <a:pPr>
              <a:lnSpc>
                <a:spcPct val="100000"/>
              </a:lnSpc>
              <a:spcBef>
                <a:spcPts val="0"/>
              </a:spcBef>
              <a:buClr>
                <a:schemeClr val="tx1"/>
              </a:buClr>
            </a:pPr>
            <a:r>
              <a:rPr lang="en-US" sz="3200">
                <a:latin typeface="+mj-lt"/>
              </a:rPr>
              <a:t>Service Ends</a:t>
            </a:r>
          </a:p>
          <a:p>
            <a:pPr>
              <a:lnSpc>
                <a:spcPct val="100000"/>
              </a:lnSpc>
              <a:spcBef>
                <a:spcPts val="0"/>
              </a:spcBef>
              <a:buClr>
                <a:schemeClr val="tx1"/>
              </a:buClr>
            </a:pPr>
            <a:r>
              <a:rPr lang="en-US" sz="3200">
                <a:latin typeface="+mj-lt"/>
              </a:rPr>
              <a:t>Superseded or Obsoleted</a:t>
            </a:r>
          </a:p>
        </p:txBody>
      </p:sp>
      <p:pic>
        <p:nvPicPr>
          <p:cNvPr id="1026" name="Picture 2">
            <a:extLst>
              <a:ext uri="{FF2B5EF4-FFF2-40B4-BE49-F238E27FC236}">
                <a16:creationId xmlns:a16="http://schemas.microsoft.com/office/drawing/2014/main" id="{F62150D4-71AC-139D-3B01-0C477AA5D68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8938291" y="2883879"/>
            <a:ext cx="1990725" cy="1990725"/>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7DD768E-C891-8C04-64BF-0F3E93A8A477}"/>
              </a:ext>
            </a:extLst>
          </p:cNvPr>
          <p:cNvSpPr txBox="1"/>
          <p:nvPr/>
        </p:nvSpPr>
        <p:spPr>
          <a:xfrm>
            <a:off x="6928838" y="1687513"/>
            <a:ext cx="2850001" cy="830997"/>
          </a:xfrm>
          <a:prstGeom prst="rect">
            <a:avLst/>
          </a:prstGeom>
          <a:noFill/>
          <a:ln>
            <a:solidFill>
              <a:schemeClr val="accent6"/>
            </a:solidFill>
          </a:ln>
        </p:spPr>
        <p:txBody>
          <a:bodyPr wrap="square">
            <a:spAutoFit/>
          </a:bodyPr>
          <a:lstStyle/>
          <a:p>
            <a:pPr algn="ctr" rtl="0" fontAlgn="base"/>
            <a:r>
              <a:rPr lang="en-US" sz="2400">
                <a:solidFill>
                  <a:srgbClr val="C00000"/>
                </a:solidFill>
                <a:latin typeface="Calibri" panose="020F0502020204030204" pitchFamily="34" charset="0"/>
              </a:rPr>
              <a:t>RECEIVED</a:t>
            </a:r>
            <a:r>
              <a:rPr lang="en-US" sz="2400">
                <a:latin typeface="Calibri" panose="020F0502020204030204" pitchFamily="34" charset="0"/>
              </a:rPr>
              <a:t>​</a:t>
            </a:r>
            <a:endParaRPr lang="en-US" sz="2400">
              <a:latin typeface="Segoe UI" panose="020B0502040204020203" pitchFamily="34" charset="0"/>
            </a:endParaRPr>
          </a:p>
          <a:p>
            <a:pPr algn="ctr" rtl="0" fontAlgn="base"/>
            <a:r>
              <a:rPr lang="en-US" sz="2400">
                <a:solidFill>
                  <a:srgbClr val="C00000"/>
                </a:solidFill>
                <a:latin typeface="Calibri" panose="020F0502020204030204" pitchFamily="34" charset="0"/>
              </a:rPr>
              <a:t>APR 28 2015</a:t>
            </a:r>
            <a:r>
              <a:rPr lang="en-US" sz="2400">
                <a:latin typeface="Calibri" panose="020F0502020204030204" pitchFamily="34" charset="0"/>
              </a:rPr>
              <a:t>​</a:t>
            </a:r>
            <a:endParaRPr lang="en-US" sz="2400">
              <a:latin typeface="Segoe UI" panose="020B0502040204020203" pitchFamily="34" charset="0"/>
            </a:endParaRPr>
          </a:p>
        </p:txBody>
      </p:sp>
      <p:sp>
        <p:nvSpPr>
          <p:cNvPr id="10" name="TextBox 9">
            <a:extLst>
              <a:ext uri="{FF2B5EF4-FFF2-40B4-BE49-F238E27FC236}">
                <a16:creationId xmlns:a16="http://schemas.microsoft.com/office/drawing/2014/main" id="{95F9A6BB-70F3-F947-FFBA-C9531787FD39}"/>
              </a:ext>
            </a:extLst>
          </p:cNvPr>
          <p:cNvSpPr txBox="1"/>
          <p:nvPr/>
        </p:nvSpPr>
        <p:spPr>
          <a:xfrm>
            <a:off x="7224919" y="5171137"/>
            <a:ext cx="2708735" cy="830997"/>
          </a:xfrm>
          <a:prstGeom prst="rect">
            <a:avLst/>
          </a:prstGeom>
          <a:noFill/>
          <a:ln>
            <a:solidFill>
              <a:schemeClr val="accent6"/>
            </a:solidFill>
          </a:ln>
        </p:spPr>
        <p:txBody>
          <a:bodyPr wrap="square">
            <a:spAutoFit/>
          </a:bodyPr>
          <a:lstStyle/>
          <a:p>
            <a:pPr algn="ctr" rtl="0" fontAlgn="base"/>
            <a:r>
              <a:rPr lang="en-US" sz="2400" b="1">
                <a:solidFill>
                  <a:srgbClr val="376092"/>
                </a:solidFill>
                <a:latin typeface="Calibri" panose="020F0502020204030204" pitchFamily="34" charset="0"/>
              </a:rPr>
              <a:t>COMPLETED</a:t>
            </a:r>
            <a:r>
              <a:rPr lang="en-US" sz="2400">
                <a:latin typeface="Calibri" panose="020F0502020204030204" pitchFamily="34" charset="0"/>
              </a:rPr>
              <a:t>​</a:t>
            </a:r>
            <a:endParaRPr lang="en-US" sz="2400">
              <a:latin typeface="Segoe UI" panose="020B0502040204020203" pitchFamily="34" charset="0"/>
            </a:endParaRPr>
          </a:p>
          <a:p>
            <a:pPr algn="ctr" rtl="0" fontAlgn="base"/>
            <a:r>
              <a:rPr lang="en-US" sz="2400">
                <a:solidFill>
                  <a:srgbClr val="C00000"/>
                </a:solidFill>
                <a:latin typeface="Calibri" panose="020F0502020204030204" pitchFamily="34" charset="0"/>
              </a:rPr>
              <a:t>DEC 24 2014</a:t>
            </a:r>
            <a:r>
              <a:rPr lang="en-US" sz="2400">
                <a:latin typeface="Calibri" panose="020F0502020204030204" pitchFamily="34" charset="0"/>
              </a:rPr>
              <a:t>​</a:t>
            </a:r>
            <a:endParaRPr lang="en-US" sz="2400">
              <a:latin typeface="Segoe UI" panose="020B0502040204020203" pitchFamily="34" charset="0"/>
            </a:endParaRPr>
          </a:p>
        </p:txBody>
      </p:sp>
      <p:pic>
        <p:nvPicPr>
          <p:cNvPr id="1028" name="Picture 4">
            <a:extLst>
              <a:ext uri="{FF2B5EF4-FFF2-40B4-BE49-F238E27FC236}">
                <a16:creationId xmlns:a16="http://schemas.microsoft.com/office/drawing/2014/main" id="{592843ED-7A4D-E402-D007-C4861DB77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935899"/>
            <a:ext cx="2257839" cy="1886687"/>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947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C1F0E8B-91A0-7E0B-604C-2D1D4B1AF05C}"/>
              </a:ext>
            </a:extLst>
          </p:cNvPr>
          <p:cNvPicPr>
            <a:picLocks noGrp="1" noChangeAspect="1"/>
          </p:cNvPicPr>
          <p:nvPr>
            <p:ph type="pic" sz="quarter" idx="13"/>
          </p:nvPr>
        </p:nvPicPr>
        <p:blipFill>
          <a:blip r:embed="rId3"/>
          <a:srcRect l="1458" r="1458"/>
          <a:stretch/>
        </p:blipFill>
        <p:spPr/>
      </p:pic>
      <p:pic>
        <p:nvPicPr>
          <p:cNvPr id="6" name="Picture 5">
            <a:extLst>
              <a:ext uri="{FF2B5EF4-FFF2-40B4-BE49-F238E27FC236}">
                <a16:creationId xmlns:a16="http://schemas.microsoft.com/office/drawing/2014/main" id="{1743FE2A-7A87-5000-607B-106604B9C7FA}"/>
              </a:ext>
            </a:extLst>
          </p:cNvPr>
          <p:cNvPicPr>
            <a:picLocks noChangeAspect="1"/>
          </p:cNvPicPr>
          <p:nvPr/>
        </p:nvPicPr>
        <p:blipFill>
          <a:blip r:embed="rId4"/>
          <a:stretch>
            <a:fillRect/>
          </a:stretch>
        </p:blipFill>
        <p:spPr>
          <a:xfrm>
            <a:off x="5197992" y="2890837"/>
            <a:ext cx="4305300" cy="647700"/>
          </a:xfrm>
          <a:prstGeom prst="rect">
            <a:avLst/>
          </a:prstGeom>
          <a:ln w="127000" cap="sq">
            <a:solidFill>
              <a:schemeClr val="accent3"/>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459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7F7C770-54A6-D7DE-2AA3-B7690640BDD7}"/>
              </a:ext>
            </a:extLst>
          </p:cNvPr>
          <p:cNvPicPr>
            <a:picLocks noGrp="1" noChangeAspect="1"/>
          </p:cNvPicPr>
          <p:nvPr>
            <p:ph type="pic" sz="quarter" idx="13"/>
          </p:nvPr>
        </p:nvPicPr>
        <p:blipFill rotWithShape="1">
          <a:blip r:embed="rId3"/>
          <a:srcRect l="195" t="-8027" r="274" b="8026"/>
          <a:stretch/>
        </p:blipFill>
        <p:spPr>
          <a:xfrm>
            <a:off x="2662193" y="666952"/>
            <a:ext cx="6862067" cy="6566967"/>
          </a:xfrm>
          <a:noFill/>
        </p:spPr>
      </p:pic>
    </p:spTree>
    <p:extLst>
      <p:ext uri="{BB962C8B-B14F-4D97-AF65-F5344CB8AC3E}">
        <p14:creationId xmlns:p14="http://schemas.microsoft.com/office/powerpoint/2010/main" val="67495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91C5537-125A-2850-817E-B81B1B7F8392}"/>
              </a:ext>
            </a:extLst>
          </p:cNvPr>
          <p:cNvPicPr>
            <a:picLocks noGrp="1" noChangeAspect="1"/>
          </p:cNvPicPr>
          <p:nvPr>
            <p:ph type="pic" sz="quarter" idx="13"/>
          </p:nvPr>
        </p:nvPicPr>
        <p:blipFill rotWithShape="1">
          <a:blip r:embed="rId3"/>
          <a:srcRect r="1" b="18784"/>
          <a:stretch/>
        </p:blipFill>
        <p:spPr>
          <a:xfrm>
            <a:off x="1695450" y="558800"/>
            <a:ext cx="8801100" cy="4664075"/>
          </a:xfrm>
          <a:noFill/>
        </p:spPr>
      </p:pic>
      <p:sp>
        <p:nvSpPr>
          <p:cNvPr id="5" name="Rectangle 4">
            <a:extLst>
              <a:ext uri="{FF2B5EF4-FFF2-40B4-BE49-F238E27FC236}">
                <a16:creationId xmlns:a16="http://schemas.microsoft.com/office/drawing/2014/main" id="{6BD5AF6A-6948-5946-48F6-A077EFC49DCC}"/>
              </a:ext>
            </a:extLst>
          </p:cNvPr>
          <p:cNvSpPr/>
          <p:nvPr/>
        </p:nvSpPr>
        <p:spPr>
          <a:xfrm>
            <a:off x="8112642" y="354106"/>
            <a:ext cx="1869204" cy="40938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1"/>
                  </a:solidFill>
                </a:ln>
                <a:solidFill>
                  <a:schemeClr val="bg1"/>
                </a:solidFill>
                <a:latin typeface="+mj-lt"/>
              </a:rPr>
              <a:t>ctrl + f</a:t>
            </a:r>
          </a:p>
        </p:txBody>
      </p:sp>
    </p:spTree>
    <p:extLst>
      <p:ext uri="{BB962C8B-B14F-4D97-AF65-F5344CB8AC3E}">
        <p14:creationId xmlns:p14="http://schemas.microsoft.com/office/powerpoint/2010/main" val="3733061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5EF0-A751-0708-8AD7-247D99FC5BF5}"/>
              </a:ext>
            </a:extLst>
          </p:cNvPr>
          <p:cNvSpPr>
            <a:spLocks noGrp="1"/>
          </p:cNvSpPr>
          <p:nvPr>
            <p:ph type="title"/>
          </p:nvPr>
        </p:nvSpPr>
        <p:spPr>
          <a:xfrm>
            <a:off x="4770119" y="1760386"/>
            <a:ext cx="6594015" cy="1227060"/>
          </a:xfrm>
        </p:spPr>
        <p:txBody>
          <a:bodyPr/>
          <a:lstStyle/>
          <a:p>
            <a:r>
              <a:rPr lang="en-US" dirty="0"/>
              <a:t>Activity</a:t>
            </a:r>
          </a:p>
        </p:txBody>
      </p:sp>
      <p:sp>
        <p:nvSpPr>
          <p:cNvPr id="3" name="Text Placeholder 2">
            <a:extLst>
              <a:ext uri="{FF2B5EF4-FFF2-40B4-BE49-F238E27FC236}">
                <a16:creationId xmlns:a16="http://schemas.microsoft.com/office/drawing/2014/main" id="{20ED6E39-ACFD-7A8F-D077-BF7D82A2AFBF}"/>
              </a:ext>
            </a:extLst>
          </p:cNvPr>
          <p:cNvSpPr>
            <a:spLocks noGrp="1"/>
          </p:cNvSpPr>
          <p:nvPr>
            <p:ph type="body" sz="quarter" idx="13"/>
          </p:nvPr>
        </p:nvSpPr>
        <p:spPr>
          <a:xfrm>
            <a:off x="4758197" y="3129280"/>
            <a:ext cx="6594015" cy="2905760"/>
          </a:xfrm>
        </p:spPr>
        <p:txBody>
          <a:bodyPr>
            <a:normAutofit fontScale="92500"/>
          </a:bodyPr>
          <a:lstStyle/>
          <a:p>
            <a:pPr marL="0" indent="0">
              <a:buNone/>
            </a:pPr>
            <a:r>
              <a:rPr lang="en-US" sz="3200" dirty="0"/>
              <a:t>Where do you think we’d find the retention information for asbestos training?</a:t>
            </a:r>
          </a:p>
          <a:p>
            <a:pPr marL="0" indent="0">
              <a:buNone/>
            </a:pPr>
            <a:endParaRPr lang="en-US" sz="3200" dirty="0"/>
          </a:p>
          <a:p>
            <a:pPr marL="0" indent="0">
              <a:buNone/>
            </a:pPr>
            <a:r>
              <a:rPr lang="en-US" sz="3200" dirty="0"/>
              <a:t>And where do you think we’d find the retention information for pool records?</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6805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AC11-8872-01FF-081F-75824A891B51}"/>
              </a:ext>
            </a:extLst>
          </p:cNvPr>
          <p:cNvSpPr>
            <a:spLocks noGrp="1"/>
          </p:cNvSpPr>
          <p:nvPr>
            <p:ph type="title"/>
          </p:nvPr>
        </p:nvSpPr>
        <p:spPr/>
        <p:txBody>
          <a:bodyPr anchor="ctr"/>
          <a:lstStyle/>
          <a:p>
            <a:r>
              <a:rPr lang="en-US" dirty="0">
                <a:solidFill>
                  <a:schemeClr val="accent3"/>
                </a:solidFill>
              </a:rPr>
              <a:t>QUESTIONS?</a:t>
            </a:r>
          </a:p>
        </p:txBody>
      </p:sp>
    </p:spTree>
    <p:extLst>
      <p:ext uri="{BB962C8B-B14F-4D97-AF65-F5344CB8AC3E}">
        <p14:creationId xmlns:p14="http://schemas.microsoft.com/office/powerpoint/2010/main" val="3020884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6643-93E1-F31C-D139-EC2587924978}"/>
              </a:ext>
            </a:extLst>
          </p:cNvPr>
          <p:cNvSpPr>
            <a:spLocks noGrp="1"/>
          </p:cNvSpPr>
          <p:nvPr>
            <p:ph type="ctrTitle"/>
          </p:nvPr>
        </p:nvSpPr>
        <p:spPr/>
        <p:txBody>
          <a:bodyPr/>
          <a:lstStyle/>
          <a:p>
            <a:r>
              <a:rPr lang="en-US" dirty="0"/>
              <a:t>Active Records </a:t>
            </a:r>
            <a:br>
              <a:rPr lang="en-US" dirty="0"/>
            </a:br>
            <a:r>
              <a:rPr lang="en-US" dirty="0"/>
              <a:t>Management</a:t>
            </a:r>
          </a:p>
        </p:txBody>
      </p:sp>
      <p:sp>
        <p:nvSpPr>
          <p:cNvPr id="3" name="Subtitle 2">
            <a:extLst>
              <a:ext uri="{FF2B5EF4-FFF2-40B4-BE49-F238E27FC236}">
                <a16:creationId xmlns:a16="http://schemas.microsoft.com/office/drawing/2014/main" id="{970BC371-3DB8-C0B5-43F9-E14C538B139B}"/>
              </a:ext>
            </a:extLst>
          </p:cNvPr>
          <p:cNvSpPr>
            <a:spLocks noGrp="1"/>
          </p:cNvSpPr>
          <p:nvPr>
            <p:ph type="subTitle" idx="1"/>
          </p:nvPr>
        </p:nvSpPr>
        <p:spPr/>
        <p:txBody>
          <a:bodyPr/>
          <a:lstStyle/>
          <a:p>
            <a:r>
              <a:rPr lang="en-US" dirty="0"/>
              <a:t>Inventories and Destruction Logs</a:t>
            </a:r>
          </a:p>
        </p:txBody>
      </p:sp>
    </p:spTree>
    <p:extLst>
      <p:ext uri="{BB962C8B-B14F-4D97-AF65-F5344CB8AC3E}">
        <p14:creationId xmlns:p14="http://schemas.microsoft.com/office/powerpoint/2010/main" val="4067179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810B-DD99-B374-BE0B-D04B532DECE8}"/>
              </a:ext>
            </a:extLst>
          </p:cNvPr>
          <p:cNvSpPr>
            <a:spLocks noGrp="1"/>
          </p:cNvSpPr>
          <p:nvPr>
            <p:ph type="title"/>
          </p:nvPr>
        </p:nvSpPr>
        <p:spPr/>
        <p:txBody>
          <a:bodyPr>
            <a:normAutofit/>
          </a:bodyPr>
          <a:lstStyle/>
          <a:p>
            <a:r>
              <a:rPr lang="en-US" dirty="0"/>
              <a:t>Active Records Management</a:t>
            </a:r>
            <a:br>
              <a:rPr lang="en-US" dirty="0"/>
            </a:br>
            <a:r>
              <a:rPr lang="en-US" dirty="0"/>
              <a:t>is Understanding:</a:t>
            </a:r>
          </a:p>
        </p:txBody>
      </p:sp>
      <p:graphicFrame>
        <p:nvGraphicFramePr>
          <p:cNvPr id="4" name="Content Placeholder 3">
            <a:extLst>
              <a:ext uri="{FF2B5EF4-FFF2-40B4-BE49-F238E27FC236}">
                <a16:creationId xmlns:a16="http://schemas.microsoft.com/office/drawing/2014/main" id="{48522908-4A02-3754-B3A8-AE251A117809}"/>
              </a:ext>
            </a:extLst>
          </p:cNvPr>
          <p:cNvGraphicFramePr>
            <a:graphicFrameLocks noGrp="1"/>
          </p:cNvGraphicFramePr>
          <p:nvPr>
            <p:ph idx="1"/>
            <p:extLst>
              <p:ext uri="{D42A27DB-BD31-4B8C-83A1-F6EECF244321}">
                <p14:modId xmlns:p14="http://schemas.microsoft.com/office/powerpoint/2010/main" val="39851298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556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16AE00-5FAB-66C8-49AA-BA32413A962E}"/>
              </a:ext>
            </a:extLst>
          </p:cNvPr>
          <p:cNvSpPr>
            <a:spLocks noGrp="1"/>
          </p:cNvSpPr>
          <p:nvPr>
            <p:ph type="title"/>
          </p:nvPr>
        </p:nvSpPr>
        <p:spPr/>
        <p:txBody>
          <a:bodyPr/>
          <a:lstStyle/>
          <a:p>
            <a:r>
              <a:rPr lang="en-US" dirty="0"/>
              <a:t>Proliferation of Records</a:t>
            </a:r>
          </a:p>
        </p:txBody>
      </p:sp>
      <p:pic>
        <p:nvPicPr>
          <p:cNvPr id="6" name="Content Placeholder 5" descr="A large pile of papers and papers on a desk&#10;&#10;Description automatically generated">
            <a:extLst>
              <a:ext uri="{FF2B5EF4-FFF2-40B4-BE49-F238E27FC236}">
                <a16:creationId xmlns:a16="http://schemas.microsoft.com/office/drawing/2014/main" id="{9727719C-E2EE-A2FE-C255-028B6D0BA7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8900" y="2048669"/>
            <a:ext cx="6934200" cy="3905250"/>
          </a:xfrm>
        </p:spPr>
      </p:pic>
    </p:spTree>
    <p:extLst>
      <p:ext uri="{BB962C8B-B14F-4D97-AF65-F5344CB8AC3E}">
        <p14:creationId xmlns:p14="http://schemas.microsoft.com/office/powerpoint/2010/main" val="3458720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DB3C0-D299-DC6A-BD02-99F86D81AEC3}"/>
              </a:ext>
            </a:extLst>
          </p:cNvPr>
          <p:cNvSpPr>
            <a:spLocks noGrp="1"/>
          </p:cNvSpPr>
          <p:nvPr>
            <p:ph type="body" sz="quarter" idx="10"/>
          </p:nvPr>
        </p:nvSpPr>
        <p:spPr>
          <a:solidFill>
            <a:srgbClr val="6293A8"/>
          </a:solidFill>
        </p:spPr>
        <p:txBody>
          <a:bodyPr/>
          <a:lstStyle/>
          <a:p>
            <a:r>
              <a:rPr lang="en-US" dirty="0"/>
              <a:t>Evaluate Usability</a:t>
            </a:r>
          </a:p>
        </p:txBody>
      </p:sp>
      <p:sp>
        <p:nvSpPr>
          <p:cNvPr id="3" name="Text Placeholder 2">
            <a:extLst>
              <a:ext uri="{FF2B5EF4-FFF2-40B4-BE49-F238E27FC236}">
                <a16:creationId xmlns:a16="http://schemas.microsoft.com/office/drawing/2014/main" id="{80B9C23D-54C6-DAAA-1B88-13D8729A3DE7}"/>
              </a:ext>
            </a:extLst>
          </p:cNvPr>
          <p:cNvSpPr>
            <a:spLocks noGrp="1"/>
          </p:cNvSpPr>
          <p:nvPr>
            <p:ph type="body" sz="quarter" idx="11"/>
          </p:nvPr>
        </p:nvSpPr>
        <p:spPr>
          <a:solidFill>
            <a:srgbClr val="6293A8"/>
          </a:solidFill>
        </p:spPr>
        <p:txBody>
          <a:bodyPr/>
          <a:lstStyle/>
          <a:p>
            <a:r>
              <a:rPr lang="en-US" dirty="0"/>
              <a:t>Eliminate Duplicates</a:t>
            </a:r>
          </a:p>
        </p:txBody>
      </p:sp>
      <p:sp>
        <p:nvSpPr>
          <p:cNvPr id="4" name="Text Placeholder 3">
            <a:extLst>
              <a:ext uri="{FF2B5EF4-FFF2-40B4-BE49-F238E27FC236}">
                <a16:creationId xmlns:a16="http://schemas.microsoft.com/office/drawing/2014/main" id="{BEB542D9-4DD2-C067-D24D-ECB38BCFB925}"/>
              </a:ext>
            </a:extLst>
          </p:cNvPr>
          <p:cNvSpPr>
            <a:spLocks noGrp="1"/>
          </p:cNvSpPr>
          <p:nvPr>
            <p:ph type="body" sz="quarter" idx="12"/>
          </p:nvPr>
        </p:nvSpPr>
        <p:spPr>
          <a:solidFill>
            <a:srgbClr val="6293A8"/>
          </a:solidFill>
        </p:spPr>
        <p:txBody>
          <a:bodyPr/>
          <a:lstStyle/>
          <a:p>
            <a:r>
              <a:rPr lang="en-US" dirty="0"/>
              <a:t>Eligible For Destruction</a:t>
            </a:r>
          </a:p>
        </p:txBody>
      </p:sp>
      <p:sp>
        <p:nvSpPr>
          <p:cNvPr id="5" name="Title 4">
            <a:extLst>
              <a:ext uri="{FF2B5EF4-FFF2-40B4-BE49-F238E27FC236}">
                <a16:creationId xmlns:a16="http://schemas.microsoft.com/office/drawing/2014/main" id="{D203B670-22EE-1E31-91D4-3F5C461F78EE}"/>
              </a:ext>
            </a:extLst>
          </p:cNvPr>
          <p:cNvSpPr>
            <a:spLocks noGrp="1"/>
          </p:cNvSpPr>
          <p:nvPr>
            <p:ph type="title"/>
          </p:nvPr>
        </p:nvSpPr>
        <p:spPr/>
        <p:txBody>
          <a:bodyPr/>
          <a:lstStyle/>
          <a:p>
            <a:r>
              <a:rPr lang="en-US"/>
              <a:t>Inventory Benefits</a:t>
            </a:r>
          </a:p>
        </p:txBody>
      </p:sp>
    </p:spTree>
    <p:extLst>
      <p:ext uri="{BB962C8B-B14F-4D97-AF65-F5344CB8AC3E}">
        <p14:creationId xmlns:p14="http://schemas.microsoft.com/office/powerpoint/2010/main" val="11476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lack background with a black square&#10;&#10;Description automatically generated with medium confidence">
            <a:extLst>
              <a:ext uri="{FF2B5EF4-FFF2-40B4-BE49-F238E27FC236}">
                <a16:creationId xmlns:a16="http://schemas.microsoft.com/office/drawing/2014/main" id="{E157EA4E-CFD9-ECF1-0B38-FDE07B7FD78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0" b="420"/>
          <a:stretch/>
        </p:blipFill>
        <p:spPr>
          <a:xfrm>
            <a:off x="6676585" y="324798"/>
            <a:ext cx="4335323" cy="5871971"/>
          </a:xfrm>
          <a:noFill/>
        </p:spPr>
      </p:pic>
      <p:sp>
        <p:nvSpPr>
          <p:cNvPr id="14" name="Title 2">
            <a:extLst>
              <a:ext uri="{FF2B5EF4-FFF2-40B4-BE49-F238E27FC236}">
                <a16:creationId xmlns:a16="http://schemas.microsoft.com/office/drawing/2014/main" id="{7D15A81E-4C2E-713A-AF19-60756E85DE4A}"/>
              </a:ext>
            </a:extLst>
          </p:cNvPr>
          <p:cNvSpPr>
            <a:spLocks noGrp="1"/>
          </p:cNvSpPr>
          <p:nvPr>
            <p:ph type="title"/>
          </p:nvPr>
        </p:nvSpPr>
        <p:spPr>
          <a:xfrm>
            <a:off x="838200" y="365125"/>
            <a:ext cx="5545822" cy="1325563"/>
          </a:xfrm>
        </p:spPr>
        <p:txBody>
          <a:bodyPr/>
          <a:lstStyle/>
          <a:p>
            <a:r>
              <a:rPr lang="en-US" dirty="0"/>
              <a:t>G.S. 132-1:</a:t>
            </a:r>
            <a:br>
              <a:rPr lang="en-US" dirty="0"/>
            </a:br>
            <a:r>
              <a:rPr lang="en-US" dirty="0"/>
              <a:t>Public Record</a:t>
            </a:r>
          </a:p>
        </p:txBody>
      </p:sp>
      <p:sp>
        <p:nvSpPr>
          <p:cNvPr id="16" name="Content Placeholder 3">
            <a:extLst>
              <a:ext uri="{FF2B5EF4-FFF2-40B4-BE49-F238E27FC236}">
                <a16:creationId xmlns:a16="http://schemas.microsoft.com/office/drawing/2014/main" id="{43527AF1-A134-2353-E829-DBF3C680BB7A}"/>
              </a:ext>
            </a:extLst>
          </p:cNvPr>
          <p:cNvSpPr>
            <a:spLocks noGrp="1"/>
          </p:cNvSpPr>
          <p:nvPr>
            <p:ph idx="1"/>
          </p:nvPr>
        </p:nvSpPr>
        <p:spPr>
          <a:xfrm>
            <a:off x="838200" y="1856131"/>
            <a:ext cx="5545822" cy="1463007"/>
          </a:xfrm>
        </p:spPr>
        <p:txBody>
          <a:bodyPr/>
          <a:lstStyle/>
          <a:p>
            <a:pPr marL="0" indent="0">
              <a:buNone/>
            </a:pPr>
            <a:r>
              <a:rPr lang="en-US" dirty="0"/>
              <a:t>Any record, regardless of format, that is created in the transaction of government business</a:t>
            </a:r>
          </a:p>
        </p:txBody>
      </p:sp>
      <p:grpSp>
        <p:nvGrpSpPr>
          <p:cNvPr id="22" name="Group 21">
            <a:extLst>
              <a:ext uri="{FF2B5EF4-FFF2-40B4-BE49-F238E27FC236}">
                <a16:creationId xmlns:a16="http://schemas.microsoft.com/office/drawing/2014/main" id="{0B7DAB3E-4D44-0535-397C-36058B4E69E0}"/>
              </a:ext>
            </a:extLst>
          </p:cNvPr>
          <p:cNvGrpSpPr/>
          <p:nvPr/>
        </p:nvGrpSpPr>
        <p:grpSpPr>
          <a:xfrm>
            <a:off x="878737" y="3429000"/>
            <a:ext cx="4636679" cy="2294017"/>
            <a:chOff x="1038690" y="3193330"/>
            <a:chExt cx="4636679" cy="2294017"/>
          </a:xfrm>
        </p:grpSpPr>
        <p:pic>
          <p:nvPicPr>
            <p:cNvPr id="10" name="Content Placeholder 5" descr="Treasure Map with solid fill">
              <a:extLst>
                <a:ext uri="{FF2B5EF4-FFF2-40B4-BE49-F238E27FC236}">
                  <a16:creationId xmlns:a16="http://schemas.microsoft.com/office/drawing/2014/main" id="{9A6A7BDD-E599-5AB6-29CA-8108C145D5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690" y="3193330"/>
              <a:ext cx="1048012" cy="1048012"/>
            </a:xfrm>
            <a:prstGeom prst="rect">
              <a:avLst/>
            </a:prstGeom>
          </p:spPr>
        </p:pic>
        <p:pic>
          <p:nvPicPr>
            <p:cNvPr id="11" name="Graphic 10" descr="Email with solid fill">
              <a:extLst>
                <a:ext uri="{FF2B5EF4-FFF2-40B4-BE49-F238E27FC236}">
                  <a16:creationId xmlns:a16="http://schemas.microsoft.com/office/drawing/2014/main" id="{713E70C9-B6E3-2CA0-34C0-F87B0ABFAD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43274" y="3301360"/>
              <a:ext cx="939982" cy="939982"/>
            </a:xfrm>
            <a:prstGeom prst="rect">
              <a:avLst/>
            </a:prstGeom>
          </p:spPr>
        </p:pic>
        <p:pic>
          <p:nvPicPr>
            <p:cNvPr id="12" name="Graphic 11" descr="Envelope with solid fill">
              <a:extLst>
                <a:ext uri="{FF2B5EF4-FFF2-40B4-BE49-F238E27FC236}">
                  <a16:creationId xmlns:a16="http://schemas.microsoft.com/office/drawing/2014/main" id="{66D373F6-4C0F-1ACF-E49E-D17FEDC8CC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59122" y="4371100"/>
              <a:ext cx="1116247" cy="1116247"/>
            </a:xfrm>
            <a:prstGeom prst="rect">
              <a:avLst/>
            </a:prstGeom>
          </p:spPr>
        </p:pic>
        <p:grpSp>
          <p:nvGrpSpPr>
            <p:cNvPr id="13" name="Group 12">
              <a:extLst>
                <a:ext uri="{FF2B5EF4-FFF2-40B4-BE49-F238E27FC236}">
                  <a16:creationId xmlns:a16="http://schemas.microsoft.com/office/drawing/2014/main" id="{3B25DB07-8613-5634-6B9B-E3E2A14B4B9F}"/>
                </a:ext>
              </a:extLst>
            </p:cNvPr>
            <p:cNvGrpSpPr/>
            <p:nvPr/>
          </p:nvGrpSpPr>
          <p:grpSpPr>
            <a:xfrm>
              <a:off x="2364621" y="3253306"/>
              <a:ext cx="867393" cy="1068905"/>
              <a:chOff x="6400798" y="2214396"/>
              <a:chExt cx="1174951" cy="1487450"/>
            </a:xfrm>
          </p:grpSpPr>
          <p:pic>
            <p:nvPicPr>
              <p:cNvPr id="15" name="Graphic 14" descr="Chat bubble with solid fill">
                <a:extLst>
                  <a:ext uri="{FF2B5EF4-FFF2-40B4-BE49-F238E27FC236}">
                    <a16:creationId xmlns:a16="http://schemas.microsoft.com/office/drawing/2014/main" id="{950D746A-1B64-D597-1182-D5CD28BD9A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6661349" y="2787446"/>
                <a:ext cx="914400" cy="914400"/>
              </a:xfrm>
              <a:prstGeom prst="rect">
                <a:avLst/>
              </a:prstGeom>
            </p:spPr>
          </p:pic>
          <p:pic>
            <p:nvPicPr>
              <p:cNvPr id="17" name="Graphic 16" descr="Chat bubble with solid fill">
                <a:extLst>
                  <a:ext uri="{FF2B5EF4-FFF2-40B4-BE49-F238E27FC236}">
                    <a16:creationId xmlns:a16="http://schemas.microsoft.com/office/drawing/2014/main" id="{877E89E6-A915-5560-68FF-1DA38E617B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6400798" y="2214396"/>
                <a:ext cx="914400" cy="914400"/>
              </a:xfrm>
              <a:prstGeom prst="rect">
                <a:avLst/>
              </a:prstGeom>
            </p:spPr>
          </p:pic>
        </p:grpSp>
        <p:pic>
          <p:nvPicPr>
            <p:cNvPr id="18" name="Graphic 17" descr="Camera with solid fill">
              <a:extLst>
                <a:ext uri="{FF2B5EF4-FFF2-40B4-BE49-F238E27FC236}">
                  <a16:creationId xmlns:a16="http://schemas.microsoft.com/office/drawing/2014/main" id="{9F97B341-1D54-3D20-E370-AD2E50A053E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38690" y="4417207"/>
              <a:ext cx="974580" cy="974580"/>
            </a:xfrm>
            <a:prstGeom prst="rect">
              <a:avLst/>
            </a:prstGeom>
          </p:spPr>
        </p:pic>
        <p:pic>
          <p:nvPicPr>
            <p:cNvPr id="19" name="Graphic 18" descr="Volume with solid fill">
              <a:extLst>
                <a:ext uri="{FF2B5EF4-FFF2-40B4-BE49-F238E27FC236}">
                  <a16:creationId xmlns:a16="http://schemas.microsoft.com/office/drawing/2014/main" id="{24EAD5A3-165B-025B-2487-4A27E42F49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80159" y="4459234"/>
              <a:ext cx="939981" cy="939981"/>
            </a:xfrm>
            <a:prstGeom prst="rect">
              <a:avLst/>
            </a:prstGeom>
          </p:spPr>
        </p:pic>
        <p:pic>
          <p:nvPicPr>
            <p:cNvPr id="20" name="Graphic 19" descr="Document with solid fill">
              <a:extLst>
                <a:ext uri="{FF2B5EF4-FFF2-40B4-BE49-F238E27FC236}">
                  <a16:creationId xmlns:a16="http://schemas.microsoft.com/office/drawing/2014/main" id="{879E2C2C-2C2B-4918-282B-8E62792F415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509933" y="3301360"/>
              <a:ext cx="939982" cy="939982"/>
            </a:xfrm>
            <a:prstGeom prst="rect">
              <a:avLst/>
            </a:prstGeom>
          </p:spPr>
        </p:pic>
        <p:pic>
          <p:nvPicPr>
            <p:cNvPr id="21" name="Graphic 20" descr="Video camera with solid fill">
              <a:extLst>
                <a:ext uri="{FF2B5EF4-FFF2-40B4-BE49-F238E27FC236}">
                  <a16:creationId xmlns:a16="http://schemas.microsoft.com/office/drawing/2014/main" id="{47C2D6F0-61B3-6839-6B56-96DA7B27DE2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261415" y="4424635"/>
              <a:ext cx="974580" cy="974580"/>
            </a:xfrm>
            <a:prstGeom prst="rect">
              <a:avLst/>
            </a:prstGeom>
          </p:spPr>
        </p:pic>
      </p:grpSp>
      <p:sp>
        <p:nvSpPr>
          <p:cNvPr id="27" name="Rectangle 26">
            <a:extLst>
              <a:ext uri="{FF2B5EF4-FFF2-40B4-BE49-F238E27FC236}">
                <a16:creationId xmlns:a16="http://schemas.microsoft.com/office/drawing/2014/main" id="{00B200B0-A3E6-8F88-60D1-FF813CDC262A}"/>
              </a:ext>
            </a:extLst>
          </p:cNvPr>
          <p:cNvSpPr/>
          <p:nvPr/>
        </p:nvSpPr>
        <p:spPr>
          <a:xfrm>
            <a:off x="2588752" y="1864529"/>
            <a:ext cx="3168956" cy="417095"/>
          </a:xfrm>
          <a:prstGeom prst="rect">
            <a:avLst/>
          </a:prstGeom>
          <a:solidFill>
            <a:schemeClr val="accent3">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7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3ADE3-CD85-0744-316A-31CD7EB69218}"/>
              </a:ext>
            </a:extLst>
          </p:cNvPr>
          <p:cNvSpPr>
            <a:spLocks noGrp="1"/>
          </p:cNvSpPr>
          <p:nvPr>
            <p:ph type="body" sz="quarter" idx="10"/>
          </p:nvPr>
        </p:nvSpPr>
        <p:spPr>
          <a:solidFill>
            <a:schemeClr val="accent1">
              <a:alpha val="80000"/>
            </a:schemeClr>
          </a:solidFill>
        </p:spPr>
        <p:txBody>
          <a:bodyPr/>
          <a:lstStyle/>
          <a:p>
            <a:r>
              <a:rPr lang="en-US"/>
              <a:t>Paper </a:t>
            </a:r>
          </a:p>
          <a:p>
            <a:r>
              <a:rPr lang="en-US"/>
              <a:t>First</a:t>
            </a:r>
          </a:p>
        </p:txBody>
      </p:sp>
      <p:sp>
        <p:nvSpPr>
          <p:cNvPr id="3" name="Text Placeholder 2">
            <a:extLst>
              <a:ext uri="{FF2B5EF4-FFF2-40B4-BE49-F238E27FC236}">
                <a16:creationId xmlns:a16="http://schemas.microsoft.com/office/drawing/2014/main" id="{EE39839A-95CE-CD9F-440F-2B1068CDDEEE}"/>
              </a:ext>
            </a:extLst>
          </p:cNvPr>
          <p:cNvSpPr>
            <a:spLocks noGrp="1"/>
          </p:cNvSpPr>
          <p:nvPr>
            <p:ph type="body" sz="quarter" idx="11"/>
          </p:nvPr>
        </p:nvSpPr>
        <p:spPr>
          <a:solidFill>
            <a:schemeClr val="accent1">
              <a:alpha val="80000"/>
            </a:schemeClr>
          </a:solidFill>
        </p:spPr>
        <p:txBody>
          <a:bodyPr/>
          <a:lstStyle/>
          <a:p>
            <a:r>
              <a:rPr lang="en-US"/>
              <a:t>By Record Series</a:t>
            </a:r>
          </a:p>
        </p:txBody>
      </p:sp>
      <p:sp>
        <p:nvSpPr>
          <p:cNvPr id="4" name="Text Placeholder 3">
            <a:extLst>
              <a:ext uri="{FF2B5EF4-FFF2-40B4-BE49-F238E27FC236}">
                <a16:creationId xmlns:a16="http://schemas.microsoft.com/office/drawing/2014/main" id="{C8826D1D-E032-4086-CD01-3AF9B4E5D7A8}"/>
              </a:ext>
            </a:extLst>
          </p:cNvPr>
          <p:cNvSpPr>
            <a:spLocks noGrp="1"/>
          </p:cNvSpPr>
          <p:nvPr>
            <p:ph type="body" sz="quarter" idx="12"/>
          </p:nvPr>
        </p:nvSpPr>
        <p:spPr>
          <a:solidFill>
            <a:srgbClr val="6293A8"/>
          </a:solidFill>
        </p:spPr>
        <p:txBody>
          <a:bodyPr/>
          <a:lstStyle/>
          <a:p>
            <a:r>
              <a:rPr lang="en-US" dirty="0"/>
              <a:t>2 Days Per Week</a:t>
            </a:r>
          </a:p>
        </p:txBody>
      </p:sp>
      <p:sp>
        <p:nvSpPr>
          <p:cNvPr id="5" name="Text Placeholder 4">
            <a:extLst>
              <a:ext uri="{FF2B5EF4-FFF2-40B4-BE49-F238E27FC236}">
                <a16:creationId xmlns:a16="http://schemas.microsoft.com/office/drawing/2014/main" id="{7A7ABA60-2AF6-F477-5B58-BE660E1D698E}"/>
              </a:ext>
            </a:extLst>
          </p:cNvPr>
          <p:cNvSpPr>
            <a:spLocks noGrp="1"/>
          </p:cNvSpPr>
          <p:nvPr>
            <p:ph type="body" sz="quarter" idx="13"/>
          </p:nvPr>
        </p:nvSpPr>
        <p:spPr>
          <a:solidFill>
            <a:schemeClr val="accent1">
              <a:alpha val="80000"/>
            </a:schemeClr>
          </a:solidFill>
        </p:spPr>
        <p:txBody>
          <a:bodyPr/>
          <a:lstStyle/>
          <a:p>
            <a:r>
              <a:rPr lang="en-US"/>
              <a:t>Floor By Floor</a:t>
            </a:r>
          </a:p>
        </p:txBody>
      </p:sp>
      <p:sp>
        <p:nvSpPr>
          <p:cNvPr id="6" name="Title 5">
            <a:extLst>
              <a:ext uri="{FF2B5EF4-FFF2-40B4-BE49-F238E27FC236}">
                <a16:creationId xmlns:a16="http://schemas.microsoft.com/office/drawing/2014/main" id="{F2BCF7BD-1036-F17B-1944-6115FF8DBA6E}"/>
              </a:ext>
            </a:extLst>
          </p:cNvPr>
          <p:cNvSpPr>
            <a:spLocks noGrp="1"/>
          </p:cNvSpPr>
          <p:nvPr>
            <p:ph type="title"/>
          </p:nvPr>
        </p:nvSpPr>
        <p:spPr>
          <a:xfrm>
            <a:off x="1066800" y="365125"/>
            <a:ext cx="9553576" cy="1325563"/>
          </a:xfrm>
        </p:spPr>
        <p:txBody>
          <a:bodyPr>
            <a:normAutofit/>
          </a:bodyPr>
          <a:lstStyle/>
          <a:p>
            <a:r>
              <a:rPr lang="en-US" dirty="0"/>
              <a:t>Determine Inventory </a:t>
            </a:r>
            <a:br>
              <a:rPr lang="en-US" dirty="0"/>
            </a:br>
            <a:r>
              <a:rPr lang="en-US" dirty="0"/>
              <a:t>Scope &amp; Pace</a:t>
            </a:r>
          </a:p>
        </p:txBody>
      </p:sp>
      <p:sp>
        <p:nvSpPr>
          <p:cNvPr id="7" name="Text Placeholder 6">
            <a:extLst>
              <a:ext uri="{FF2B5EF4-FFF2-40B4-BE49-F238E27FC236}">
                <a16:creationId xmlns:a16="http://schemas.microsoft.com/office/drawing/2014/main" id="{9BDACCD5-5010-B214-8B3E-906D9E5BF535}"/>
              </a:ext>
            </a:extLst>
          </p:cNvPr>
          <p:cNvSpPr>
            <a:spLocks noGrp="1"/>
          </p:cNvSpPr>
          <p:nvPr>
            <p:ph type="body" sz="quarter" idx="14"/>
          </p:nvPr>
        </p:nvSpPr>
        <p:spPr>
          <a:solidFill>
            <a:schemeClr val="accent1">
              <a:alpha val="80000"/>
            </a:schemeClr>
          </a:solidFill>
        </p:spPr>
        <p:txBody>
          <a:bodyPr>
            <a:normAutofit/>
          </a:bodyPr>
          <a:lstStyle/>
          <a:p>
            <a:r>
              <a:rPr lang="en-US" sz="7200"/>
              <a:t>?</a:t>
            </a:r>
          </a:p>
        </p:txBody>
      </p:sp>
      <p:sp>
        <p:nvSpPr>
          <p:cNvPr id="8" name="Text Placeholder 7">
            <a:extLst>
              <a:ext uri="{FF2B5EF4-FFF2-40B4-BE49-F238E27FC236}">
                <a16:creationId xmlns:a16="http://schemas.microsoft.com/office/drawing/2014/main" id="{42A53DDF-7754-0CF2-2172-87D573970084}"/>
              </a:ext>
            </a:extLst>
          </p:cNvPr>
          <p:cNvSpPr>
            <a:spLocks noGrp="1"/>
          </p:cNvSpPr>
          <p:nvPr>
            <p:ph type="body" sz="quarter" idx="15"/>
          </p:nvPr>
        </p:nvSpPr>
        <p:spPr>
          <a:solidFill>
            <a:schemeClr val="accent1">
              <a:alpha val="80000"/>
            </a:schemeClr>
          </a:solidFill>
        </p:spPr>
        <p:txBody>
          <a:bodyPr/>
          <a:lstStyle/>
          <a:p>
            <a:r>
              <a:rPr lang="en-US"/>
              <a:t>Electronic First</a:t>
            </a:r>
          </a:p>
        </p:txBody>
      </p:sp>
    </p:spTree>
    <p:extLst>
      <p:ext uri="{BB962C8B-B14F-4D97-AF65-F5344CB8AC3E}">
        <p14:creationId xmlns:p14="http://schemas.microsoft.com/office/powerpoint/2010/main" val="26760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4F28A6F-53E5-82E1-615D-B5C3A349A402}"/>
              </a:ext>
            </a:extLst>
          </p:cNvPr>
          <p:cNvPicPr>
            <a:picLocks noGrp="1" noChangeAspect="1"/>
          </p:cNvPicPr>
          <p:nvPr>
            <p:ph type="pic" sz="quarter" idx="13"/>
          </p:nvPr>
        </p:nvPicPr>
        <p:blipFill rotWithShape="1">
          <a:blip r:embed="rId3"/>
          <a:srcRect l="1137" t="-37054" r="1137" b="-33463"/>
          <a:stretch/>
        </p:blipFill>
        <p:spPr>
          <a:xfrm>
            <a:off x="1695450" y="558800"/>
            <a:ext cx="8801100" cy="4664075"/>
          </a:xfrm>
        </p:spPr>
      </p:pic>
    </p:spTree>
    <p:extLst>
      <p:ext uri="{BB962C8B-B14F-4D97-AF65-F5344CB8AC3E}">
        <p14:creationId xmlns:p14="http://schemas.microsoft.com/office/powerpoint/2010/main" val="2628089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B07EE78-6B7A-ACA7-6461-6234EC6C9EDB}"/>
              </a:ext>
            </a:extLst>
          </p:cNvPr>
          <p:cNvPicPr>
            <a:picLocks noGrp="1" noChangeAspect="1"/>
          </p:cNvPicPr>
          <p:nvPr>
            <p:ph type="pic" sz="quarter" idx="13"/>
          </p:nvPr>
        </p:nvPicPr>
        <p:blipFill rotWithShape="1">
          <a:blip r:embed="rId3"/>
          <a:srcRect l="497" t="-44925" r="497" b="-24363"/>
          <a:stretch/>
        </p:blipFill>
        <p:spPr>
          <a:xfrm>
            <a:off x="1695450" y="214511"/>
            <a:ext cx="8801100" cy="4664075"/>
          </a:xfrm>
        </p:spPr>
      </p:pic>
      <p:pic>
        <p:nvPicPr>
          <p:cNvPr id="6" name="Picture 5">
            <a:extLst>
              <a:ext uri="{FF2B5EF4-FFF2-40B4-BE49-F238E27FC236}">
                <a16:creationId xmlns:a16="http://schemas.microsoft.com/office/drawing/2014/main" id="{0DBB34E0-F295-A604-4F19-4F388ED21203}"/>
              </a:ext>
            </a:extLst>
          </p:cNvPr>
          <p:cNvPicPr>
            <a:picLocks noChangeAspect="1"/>
          </p:cNvPicPr>
          <p:nvPr/>
        </p:nvPicPr>
        <p:blipFill>
          <a:blip r:embed="rId4"/>
          <a:stretch>
            <a:fillRect/>
          </a:stretch>
        </p:blipFill>
        <p:spPr>
          <a:xfrm>
            <a:off x="2228626" y="897136"/>
            <a:ext cx="4581525" cy="3981450"/>
          </a:xfrm>
          <a:prstGeom prst="rect">
            <a:avLst/>
          </a:prstGeom>
          <a:solidFill>
            <a:srgbClr val="6293A8"/>
          </a:solidFill>
          <a:ln w="127000" cap="sq">
            <a:solidFill>
              <a:schemeClr val="accent1"/>
            </a:solidFill>
            <a:miter lim="800000"/>
          </a:ln>
          <a:effectLst>
            <a:outerShdw blurRad="57150" dist="50800" dir="2700000" algn="tl" rotWithShape="0">
              <a:srgbClr val="000000">
                <a:alpha val="40000"/>
              </a:srgbClr>
            </a:outerShdw>
          </a:effectLst>
        </p:spPr>
      </p:pic>
      <p:sp>
        <p:nvSpPr>
          <p:cNvPr id="7" name="Oval 6">
            <a:extLst>
              <a:ext uri="{FF2B5EF4-FFF2-40B4-BE49-F238E27FC236}">
                <a16:creationId xmlns:a16="http://schemas.microsoft.com/office/drawing/2014/main" id="{1D806109-4AEA-1785-4681-F57191D131A5}"/>
              </a:ext>
            </a:extLst>
          </p:cNvPr>
          <p:cNvSpPr/>
          <p:nvPr/>
        </p:nvSpPr>
        <p:spPr>
          <a:xfrm>
            <a:off x="2109795" y="740397"/>
            <a:ext cx="1420010" cy="763793"/>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Oval 7">
            <a:extLst>
              <a:ext uri="{FF2B5EF4-FFF2-40B4-BE49-F238E27FC236}">
                <a16:creationId xmlns:a16="http://schemas.microsoft.com/office/drawing/2014/main" id="{CD901063-E657-3E87-39B1-4193C5024C01}"/>
              </a:ext>
            </a:extLst>
          </p:cNvPr>
          <p:cNvSpPr/>
          <p:nvPr/>
        </p:nvSpPr>
        <p:spPr>
          <a:xfrm>
            <a:off x="3681894" y="740397"/>
            <a:ext cx="992056" cy="65621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a:extLst>
              <a:ext uri="{FF2B5EF4-FFF2-40B4-BE49-F238E27FC236}">
                <a16:creationId xmlns:a16="http://schemas.microsoft.com/office/drawing/2014/main" id="{B6F4D0CF-FDC2-366E-87B6-579EF8E24103}"/>
              </a:ext>
            </a:extLst>
          </p:cNvPr>
          <p:cNvSpPr/>
          <p:nvPr/>
        </p:nvSpPr>
        <p:spPr>
          <a:xfrm>
            <a:off x="5097139" y="761227"/>
            <a:ext cx="1420010" cy="763793"/>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3420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4F28A6F-53E5-82E1-615D-B5C3A349A402}"/>
              </a:ext>
            </a:extLst>
          </p:cNvPr>
          <p:cNvPicPr>
            <a:picLocks noGrp="1" noChangeAspect="1"/>
          </p:cNvPicPr>
          <p:nvPr>
            <p:ph type="pic" sz="quarter" idx="13"/>
          </p:nvPr>
        </p:nvPicPr>
        <p:blipFill rotWithShape="1">
          <a:blip r:embed="rId3"/>
          <a:srcRect l="1137" t="-37054" r="1137" b="-33463"/>
          <a:stretch/>
        </p:blipFill>
        <p:spPr>
          <a:xfrm>
            <a:off x="1695450" y="558800"/>
            <a:ext cx="8801100" cy="4664075"/>
          </a:xfrm>
        </p:spPr>
      </p:pic>
      <p:pic>
        <p:nvPicPr>
          <p:cNvPr id="3" name="Picture 2">
            <a:extLst>
              <a:ext uri="{FF2B5EF4-FFF2-40B4-BE49-F238E27FC236}">
                <a16:creationId xmlns:a16="http://schemas.microsoft.com/office/drawing/2014/main" id="{B8D97D28-6792-6419-E313-E79CFB4B0341}"/>
              </a:ext>
            </a:extLst>
          </p:cNvPr>
          <p:cNvPicPr>
            <a:picLocks noChangeAspect="1"/>
          </p:cNvPicPr>
          <p:nvPr/>
        </p:nvPicPr>
        <p:blipFill>
          <a:blip r:embed="rId4"/>
          <a:stretch>
            <a:fillRect/>
          </a:stretch>
        </p:blipFill>
        <p:spPr>
          <a:xfrm>
            <a:off x="4391361" y="938212"/>
            <a:ext cx="3581400" cy="390525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5" name="Oval 4">
            <a:extLst>
              <a:ext uri="{FF2B5EF4-FFF2-40B4-BE49-F238E27FC236}">
                <a16:creationId xmlns:a16="http://schemas.microsoft.com/office/drawing/2014/main" id="{6F39CBBA-5D17-9F69-4145-B7E7BD3E5667}"/>
              </a:ext>
            </a:extLst>
          </p:cNvPr>
          <p:cNvSpPr/>
          <p:nvPr/>
        </p:nvSpPr>
        <p:spPr>
          <a:xfrm>
            <a:off x="4391361" y="722210"/>
            <a:ext cx="933674" cy="6131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Oval 5">
            <a:extLst>
              <a:ext uri="{FF2B5EF4-FFF2-40B4-BE49-F238E27FC236}">
                <a16:creationId xmlns:a16="http://schemas.microsoft.com/office/drawing/2014/main" id="{F95FE506-AEF5-389B-E723-629A6F61989A}"/>
              </a:ext>
            </a:extLst>
          </p:cNvPr>
          <p:cNvSpPr/>
          <p:nvPr/>
        </p:nvSpPr>
        <p:spPr>
          <a:xfrm>
            <a:off x="5325035" y="777446"/>
            <a:ext cx="1108038" cy="6131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A224A572-C1F9-5D2C-4C54-74B0A7E95C35}"/>
              </a:ext>
            </a:extLst>
          </p:cNvPr>
          <p:cNvSpPr/>
          <p:nvPr/>
        </p:nvSpPr>
        <p:spPr>
          <a:xfrm>
            <a:off x="6433073" y="777446"/>
            <a:ext cx="817581" cy="6131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Oval 1">
            <a:extLst>
              <a:ext uri="{FF2B5EF4-FFF2-40B4-BE49-F238E27FC236}">
                <a16:creationId xmlns:a16="http://schemas.microsoft.com/office/drawing/2014/main" id="{69A6F3A5-1825-ABBF-EA66-573A38AA928C}"/>
              </a:ext>
            </a:extLst>
          </p:cNvPr>
          <p:cNvSpPr/>
          <p:nvPr/>
        </p:nvSpPr>
        <p:spPr>
          <a:xfrm>
            <a:off x="7250653" y="938211"/>
            <a:ext cx="817581" cy="103043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26898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4F28A6F-53E5-82E1-615D-B5C3A349A402}"/>
              </a:ext>
            </a:extLst>
          </p:cNvPr>
          <p:cNvPicPr>
            <a:picLocks noGrp="1" noChangeAspect="1"/>
          </p:cNvPicPr>
          <p:nvPr>
            <p:ph type="pic" sz="quarter" idx="13"/>
          </p:nvPr>
        </p:nvPicPr>
        <p:blipFill rotWithShape="1">
          <a:blip r:embed="rId3"/>
          <a:srcRect l="1137" t="-37054" r="1137" b="-33463"/>
          <a:stretch/>
        </p:blipFill>
        <p:spPr>
          <a:xfrm>
            <a:off x="1695450" y="558800"/>
            <a:ext cx="8801100" cy="4664075"/>
          </a:xfrm>
        </p:spPr>
      </p:pic>
      <p:pic>
        <p:nvPicPr>
          <p:cNvPr id="3" name="Picture 2">
            <a:extLst>
              <a:ext uri="{FF2B5EF4-FFF2-40B4-BE49-F238E27FC236}">
                <a16:creationId xmlns:a16="http://schemas.microsoft.com/office/drawing/2014/main" id="{31CD4A08-4504-D626-CD3A-024E0F38C5AA}"/>
              </a:ext>
            </a:extLst>
          </p:cNvPr>
          <p:cNvPicPr>
            <a:picLocks noChangeAspect="1"/>
          </p:cNvPicPr>
          <p:nvPr/>
        </p:nvPicPr>
        <p:blipFill>
          <a:blip r:embed="rId4"/>
          <a:stretch>
            <a:fillRect/>
          </a:stretch>
        </p:blipFill>
        <p:spPr>
          <a:xfrm>
            <a:off x="4647978" y="947737"/>
            <a:ext cx="4171950" cy="388620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4" name="Oval 3">
            <a:extLst>
              <a:ext uri="{FF2B5EF4-FFF2-40B4-BE49-F238E27FC236}">
                <a16:creationId xmlns:a16="http://schemas.microsoft.com/office/drawing/2014/main" id="{2CC4AE52-ED43-89FF-A83A-CBCBB5DC3498}"/>
              </a:ext>
            </a:extLst>
          </p:cNvPr>
          <p:cNvSpPr/>
          <p:nvPr/>
        </p:nvSpPr>
        <p:spPr>
          <a:xfrm>
            <a:off x="4661816" y="921058"/>
            <a:ext cx="933674" cy="9468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Oval 4">
            <a:extLst>
              <a:ext uri="{FF2B5EF4-FFF2-40B4-BE49-F238E27FC236}">
                <a16:creationId xmlns:a16="http://schemas.microsoft.com/office/drawing/2014/main" id="{6DDB312F-A5B0-97C8-3054-62397C68242C}"/>
              </a:ext>
            </a:extLst>
          </p:cNvPr>
          <p:cNvSpPr/>
          <p:nvPr/>
        </p:nvSpPr>
        <p:spPr>
          <a:xfrm>
            <a:off x="5609327" y="861951"/>
            <a:ext cx="1108038" cy="94688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Oval 5">
            <a:extLst>
              <a:ext uri="{FF2B5EF4-FFF2-40B4-BE49-F238E27FC236}">
                <a16:creationId xmlns:a16="http://schemas.microsoft.com/office/drawing/2014/main" id="{7587931D-833C-AB3D-37E2-B7DF4BEA7DC7}"/>
              </a:ext>
            </a:extLst>
          </p:cNvPr>
          <p:cNvSpPr/>
          <p:nvPr/>
        </p:nvSpPr>
        <p:spPr>
          <a:xfrm>
            <a:off x="6743588" y="820177"/>
            <a:ext cx="1108038" cy="814948"/>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Oval 6">
            <a:extLst>
              <a:ext uri="{FF2B5EF4-FFF2-40B4-BE49-F238E27FC236}">
                <a16:creationId xmlns:a16="http://schemas.microsoft.com/office/drawing/2014/main" id="{71BA6B4A-43CA-474F-8B10-B3C41D817476}"/>
              </a:ext>
            </a:extLst>
          </p:cNvPr>
          <p:cNvSpPr/>
          <p:nvPr/>
        </p:nvSpPr>
        <p:spPr>
          <a:xfrm>
            <a:off x="7949901" y="820177"/>
            <a:ext cx="817581" cy="103043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18095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4F28A6F-53E5-82E1-615D-B5C3A349A402}"/>
              </a:ext>
            </a:extLst>
          </p:cNvPr>
          <p:cNvPicPr>
            <a:picLocks noGrp="1" noChangeAspect="1"/>
          </p:cNvPicPr>
          <p:nvPr>
            <p:ph type="pic" sz="quarter" idx="13"/>
          </p:nvPr>
        </p:nvPicPr>
        <p:blipFill rotWithShape="1">
          <a:blip r:embed="rId3"/>
          <a:srcRect l="1137" t="-37054" r="1137" b="-33463"/>
          <a:stretch/>
        </p:blipFill>
        <p:spPr>
          <a:xfrm>
            <a:off x="1695450" y="558800"/>
            <a:ext cx="8801100" cy="4664075"/>
          </a:xfrm>
        </p:spPr>
      </p:pic>
      <p:pic>
        <p:nvPicPr>
          <p:cNvPr id="3" name="Picture 2">
            <a:extLst>
              <a:ext uri="{FF2B5EF4-FFF2-40B4-BE49-F238E27FC236}">
                <a16:creationId xmlns:a16="http://schemas.microsoft.com/office/drawing/2014/main" id="{EE2E2A5F-DA50-0FEC-968C-0358F62CF9C4}"/>
              </a:ext>
            </a:extLst>
          </p:cNvPr>
          <p:cNvPicPr>
            <a:picLocks noChangeAspect="1"/>
          </p:cNvPicPr>
          <p:nvPr/>
        </p:nvPicPr>
        <p:blipFill>
          <a:blip r:embed="rId4"/>
          <a:stretch>
            <a:fillRect/>
          </a:stretch>
        </p:blipFill>
        <p:spPr>
          <a:xfrm>
            <a:off x="7662640" y="938212"/>
            <a:ext cx="2714625" cy="390525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
        <p:nvSpPr>
          <p:cNvPr id="4" name="Oval 3">
            <a:extLst>
              <a:ext uri="{FF2B5EF4-FFF2-40B4-BE49-F238E27FC236}">
                <a16:creationId xmlns:a16="http://schemas.microsoft.com/office/drawing/2014/main" id="{0D98DE72-7B58-4875-0724-72053D82598B}"/>
              </a:ext>
            </a:extLst>
          </p:cNvPr>
          <p:cNvSpPr/>
          <p:nvPr/>
        </p:nvSpPr>
        <p:spPr>
          <a:xfrm>
            <a:off x="7543355" y="938212"/>
            <a:ext cx="1079650" cy="1073631"/>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Oval 4">
            <a:extLst>
              <a:ext uri="{FF2B5EF4-FFF2-40B4-BE49-F238E27FC236}">
                <a16:creationId xmlns:a16="http://schemas.microsoft.com/office/drawing/2014/main" id="{1791961B-4D5D-4CFF-940E-909828EC8B63}"/>
              </a:ext>
            </a:extLst>
          </p:cNvPr>
          <p:cNvSpPr/>
          <p:nvPr/>
        </p:nvSpPr>
        <p:spPr>
          <a:xfrm>
            <a:off x="8392097" y="938212"/>
            <a:ext cx="1108038" cy="94688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Oval 5">
            <a:extLst>
              <a:ext uri="{FF2B5EF4-FFF2-40B4-BE49-F238E27FC236}">
                <a16:creationId xmlns:a16="http://schemas.microsoft.com/office/drawing/2014/main" id="{07EB32D5-2E35-D79E-5AC7-A42CAC3E1791}"/>
              </a:ext>
            </a:extLst>
          </p:cNvPr>
          <p:cNvSpPr/>
          <p:nvPr/>
        </p:nvSpPr>
        <p:spPr>
          <a:xfrm>
            <a:off x="9352462" y="872242"/>
            <a:ext cx="1108038" cy="946887"/>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8786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BDFA-DD49-7DD9-F5D9-47AAF45FCEAE}"/>
              </a:ext>
            </a:extLst>
          </p:cNvPr>
          <p:cNvSpPr>
            <a:spLocks noGrp="1"/>
          </p:cNvSpPr>
          <p:nvPr>
            <p:ph type="title"/>
          </p:nvPr>
        </p:nvSpPr>
        <p:spPr/>
        <p:txBody>
          <a:bodyPr/>
          <a:lstStyle/>
          <a:p>
            <a:r>
              <a:rPr lang="en-US" dirty="0"/>
              <a:t>Defensible Destruction</a:t>
            </a:r>
          </a:p>
        </p:txBody>
      </p:sp>
      <p:graphicFrame>
        <p:nvGraphicFramePr>
          <p:cNvPr id="4" name="Content Placeholder 3">
            <a:extLst>
              <a:ext uri="{FF2B5EF4-FFF2-40B4-BE49-F238E27FC236}">
                <a16:creationId xmlns:a16="http://schemas.microsoft.com/office/drawing/2014/main" id="{41EFDBDD-2EC8-8321-7A12-D7FD82945B56}"/>
              </a:ext>
            </a:extLst>
          </p:cNvPr>
          <p:cNvGraphicFramePr>
            <a:graphicFrameLocks noGrp="1"/>
          </p:cNvGraphicFramePr>
          <p:nvPr>
            <p:ph idx="1"/>
            <p:extLst>
              <p:ext uri="{D42A27DB-BD31-4B8C-83A1-F6EECF244321}">
                <p14:modId xmlns:p14="http://schemas.microsoft.com/office/powerpoint/2010/main" val="39464505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416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F8F7-238C-E008-B54E-24B4E1447DA7}"/>
              </a:ext>
            </a:extLst>
          </p:cNvPr>
          <p:cNvSpPr>
            <a:spLocks noGrp="1"/>
          </p:cNvSpPr>
          <p:nvPr>
            <p:ph type="title"/>
          </p:nvPr>
        </p:nvSpPr>
        <p:spPr/>
        <p:txBody>
          <a:bodyPr anchor="ctr"/>
          <a:lstStyle/>
          <a:p>
            <a:r>
              <a:rPr lang="en-US" dirty="0">
                <a:solidFill>
                  <a:schemeClr val="accent1"/>
                </a:solidFill>
              </a:rPr>
              <a:t>QUESTIONS?</a:t>
            </a:r>
          </a:p>
        </p:txBody>
      </p:sp>
    </p:spTree>
    <p:extLst>
      <p:ext uri="{BB962C8B-B14F-4D97-AF65-F5344CB8AC3E}">
        <p14:creationId xmlns:p14="http://schemas.microsoft.com/office/powerpoint/2010/main" val="3781687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ABD2-57D3-4DC0-7420-A23B19ED5315}"/>
              </a:ext>
            </a:extLst>
          </p:cNvPr>
          <p:cNvSpPr>
            <a:spLocks noGrp="1"/>
          </p:cNvSpPr>
          <p:nvPr>
            <p:ph type="ctrTitle"/>
          </p:nvPr>
        </p:nvSpPr>
        <p:spPr/>
        <p:txBody>
          <a:bodyPr/>
          <a:lstStyle/>
          <a:p>
            <a:r>
              <a:rPr lang="en-US" dirty="0"/>
              <a:t>Electronic Records</a:t>
            </a:r>
          </a:p>
        </p:txBody>
      </p:sp>
      <p:sp>
        <p:nvSpPr>
          <p:cNvPr id="3" name="Subtitle 2">
            <a:extLst>
              <a:ext uri="{FF2B5EF4-FFF2-40B4-BE49-F238E27FC236}">
                <a16:creationId xmlns:a16="http://schemas.microsoft.com/office/drawing/2014/main" id="{9A51A74A-DDF4-6638-B0EA-75FD86A4AD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6605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older Search outline">
            <a:extLst>
              <a:ext uri="{FF2B5EF4-FFF2-40B4-BE49-F238E27FC236}">
                <a16:creationId xmlns:a16="http://schemas.microsoft.com/office/drawing/2014/main" id="{983FDCC2-A69A-53BF-1C3B-ADFA07AE8E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1680" y="5139709"/>
            <a:ext cx="1812811" cy="1812811"/>
          </a:xfrm>
          <a:prstGeom prst="rect">
            <a:avLst/>
          </a:prstGeom>
        </p:spPr>
      </p:pic>
      <p:pic>
        <p:nvPicPr>
          <p:cNvPr id="6" name="Graphic 5" descr="Document outline">
            <a:extLst>
              <a:ext uri="{FF2B5EF4-FFF2-40B4-BE49-F238E27FC236}">
                <a16:creationId xmlns:a16="http://schemas.microsoft.com/office/drawing/2014/main" id="{97A8D12F-0C9A-2CAC-3B07-D0FDAD6BC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1256" y="561262"/>
            <a:ext cx="1699626" cy="1699626"/>
          </a:xfrm>
          <a:prstGeom prst="rect">
            <a:avLst/>
          </a:prstGeom>
        </p:spPr>
      </p:pic>
      <p:pic>
        <p:nvPicPr>
          <p:cNvPr id="8" name="Graphic 7" descr="Upload outline">
            <a:extLst>
              <a:ext uri="{FF2B5EF4-FFF2-40B4-BE49-F238E27FC236}">
                <a16:creationId xmlns:a16="http://schemas.microsoft.com/office/drawing/2014/main" id="{76FA21BB-475B-6CC8-D1F7-1E6D6E25D8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3408" y="835256"/>
            <a:ext cx="1582568" cy="1582568"/>
          </a:xfrm>
          <a:prstGeom prst="rect">
            <a:avLst/>
          </a:prstGeom>
        </p:spPr>
      </p:pic>
      <p:pic>
        <p:nvPicPr>
          <p:cNvPr id="12" name="Graphic 11" descr="Syncing cloud outline">
            <a:extLst>
              <a:ext uri="{FF2B5EF4-FFF2-40B4-BE49-F238E27FC236}">
                <a16:creationId xmlns:a16="http://schemas.microsoft.com/office/drawing/2014/main" id="{2EEAF9F3-7603-E5E8-8F8C-22DA4688DA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2228" y="6570629"/>
            <a:ext cx="1668722" cy="1668722"/>
          </a:xfrm>
          <a:prstGeom prst="rect">
            <a:avLst/>
          </a:prstGeom>
        </p:spPr>
      </p:pic>
      <p:pic>
        <p:nvPicPr>
          <p:cNvPr id="14" name="Graphic 13" descr="Cloud Computing outline">
            <a:extLst>
              <a:ext uri="{FF2B5EF4-FFF2-40B4-BE49-F238E27FC236}">
                <a16:creationId xmlns:a16="http://schemas.microsoft.com/office/drawing/2014/main" id="{9824BA2A-830A-7114-C906-214553BCE6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10673" y="2417824"/>
            <a:ext cx="2114697" cy="2114697"/>
          </a:xfrm>
          <a:prstGeom prst="rect">
            <a:avLst/>
          </a:prstGeom>
        </p:spPr>
      </p:pic>
      <p:pic>
        <p:nvPicPr>
          <p:cNvPr id="22" name="Graphic 21" descr="Web design outline">
            <a:extLst>
              <a:ext uri="{FF2B5EF4-FFF2-40B4-BE49-F238E27FC236}">
                <a16:creationId xmlns:a16="http://schemas.microsoft.com/office/drawing/2014/main" id="{66A4CB68-936D-7720-24F8-AC32E66932A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56747" y="2494307"/>
            <a:ext cx="1869386" cy="1869386"/>
          </a:xfrm>
          <a:prstGeom prst="rect">
            <a:avLst/>
          </a:prstGeom>
        </p:spPr>
      </p:pic>
      <p:pic>
        <p:nvPicPr>
          <p:cNvPr id="11" name="Graphic 10" descr="Laptop outline">
            <a:extLst>
              <a:ext uri="{FF2B5EF4-FFF2-40B4-BE49-F238E27FC236}">
                <a16:creationId xmlns:a16="http://schemas.microsoft.com/office/drawing/2014/main" id="{97766F2E-54EF-1F38-8D53-6A88EE4DD0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79694" y="5088050"/>
            <a:ext cx="1869387" cy="1869387"/>
          </a:xfrm>
          <a:prstGeom prst="rect">
            <a:avLst/>
          </a:prstGeom>
        </p:spPr>
      </p:pic>
      <p:pic>
        <p:nvPicPr>
          <p:cNvPr id="15" name="Graphic 14" descr="Programmer female with solid fill">
            <a:extLst>
              <a:ext uri="{FF2B5EF4-FFF2-40B4-BE49-F238E27FC236}">
                <a16:creationId xmlns:a16="http://schemas.microsoft.com/office/drawing/2014/main" id="{83E3CB06-431D-02DC-C34E-70BC6B53C47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73866" y="2260888"/>
            <a:ext cx="3891695" cy="3891695"/>
          </a:xfrm>
          <a:prstGeom prst="rect">
            <a:avLst/>
          </a:prstGeom>
        </p:spPr>
      </p:pic>
    </p:spTree>
    <p:extLst>
      <p:ext uri="{BB962C8B-B14F-4D97-AF65-F5344CB8AC3E}">
        <p14:creationId xmlns:p14="http://schemas.microsoft.com/office/powerpoint/2010/main" val="264266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2.83333E-5 4.44444E-6 C 0.03962 0.24722 -0.04052 0.50648 -0.17958 0.57685 C -0.31852 0.64814 -0.46487 0.50416 -0.50471 0.25694 C -0.54469 0.00902 -0.46279 -0.24931 -0.32438 -0.31968 C -0.18518 -0.39028 -0.04026 -0.24815 2.83333E-5 4.44444E-6 Z " pathEditMode="fixed" rAng="4440000" ptsTypes="AAAAA">
                                      <p:cBhvr>
                                        <p:cTn id="6" dur="15000" fill="hold"/>
                                        <p:tgtEl>
                                          <p:spTgt spid="22"/>
                                        </p:tgtEl>
                                        <p:attrNameLst>
                                          <p:attrName>ppt_x</p:attrName>
                                          <p:attrName>ppt_y</p:attrName>
                                        </p:attrNameLst>
                                      </p:cBhvr>
                                      <p:rCtr x="-25234" y="12870"/>
                                    </p:animMotion>
                                  </p:childTnLst>
                                </p:cTn>
                              </p:par>
                              <p:par>
                                <p:cTn id="7" presetID="1" presetClass="path" presetSubtype="0" repeatCount="indefinite" fill="hold" nodeType="withEffect">
                                  <p:stCondLst>
                                    <p:cond delay="0"/>
                                  </p:stCondLst>
                                  <p:childTnLst>
                                    <p:animMotion origin="layout" path="M 2.83333E-5 -4.07407E-6 C -0.07685 0.21783 -0.23883 0.28542 -0.36136 0.14862 C -0.48414 0.01297 -0.52177 -0.27685 -0.44521 -0.4949 C -0.36826 -0.71365 -0.2055 -0.77801 -0.08362 -0.64213 C 0.03923 -0.50578 0.07634 -0.2199 2.83333E-5 -4.07407E-6 Z " pathEditMode="fixed" rAng="7320000" ptsTypes="AAAAA">
                                      <p:cBhvr>
                                        <p:cTn id="8" dur="15000" fill="hold"/>
                                        <p:tgtEl>
                                          <p:spTgt spid="11"/>
                                        </p:tgtEl>
                                        <p:attrNameLst>
                                          <p:attrName>ppt_x</p:attrName>
                                          <p:attrName>ppt_y</p:attrName>
                                        </p:attrNameLst>
                                      </p:cBhvr>
                                      <p:rCtr x="-22266" y="-24722"/>
                                    </p:animMotion>
                                  </p:childTnLst>
                                </p:cTn>
                              </p:par>
                              <p:par>
                                <p:cTn id="9" presetID="1" presetClass="path" presetSubtype="0" repeatCount="indefinite" fill="hold" nodeType="withEffect">
                                  <p:stCondLst>
                                    <p:cond delay="0"/>
                                  </p:stCondLst>
                                  <p:childTnLst>
                                    <p:animMotion origin="layout" path="M 2.83333E-5 -3.7037E-7 C -0.14339 -0.03171 -0.24625 -0.26412 -0.22828 -0.51898 C -0.2111 -0.77454 -0.07932 -0.95764 0.06436 -0.92639 C 0.20824 -0.89491 0.3098 -0.65972 0.29209 -0.40579 C 0.27451 -0.15069 0.14456 0.03009 2.83333E-5 -3.7037E-7 Z " pathEditMode="fixed" rAng="11220000" ptsTypes="AAAAA">
                                      <p:cBhvr>
                                        <p:cTn id="10" dur="15000" fill="hold"/>
                                        <p:tgtEl>
                                          <p:spTgt spid="12"/>
                                        </p:tgtEl>
                                        <p:attrNameLst>
                                          <p:attrName>ppt_x</p:attrName>
                                          <p:attrName>ppt_y</p:attrName>
                                        </p:attrNameLst>
                                      </p:cBhvr>
                                      <p:rCtr x="3203" y="-46319"/>
                                    </p:animMotion>
                                  </p:childTnLst>
                                </p:cTn>
                              </p:par>
                              <p:par>
                                <p:cTn id="11" presetID="1" presetClass="path" presetSubtype="0" repeatCount="indefinite" fill="hold" nodeType="withEffect">
                                  <p:stCondLst>
                                    <p:cond delay="0"/>
                                  </p:stCondLst>
                                  <p:childTnLst>
                                    <p:animMotion origin="layout" path="M 2.83333E-5 4.07407E-6 C -0.07386 -0.22061 -0.0344 -0.50741 0.09027 -0.63681 C 0.21344 -0.77246 0.37555 -0.70047 0.45003 -0.47987 C 0.52451 -0.25857 0.48297 0.02847 0.36019 0.15879 C 0.23558 0.29143 0.07633 0.22013 2.83333E-5 4.07407E-6 Z " pathEditMode="fixed" rAng="14340000" ptsTypes="AAAAA">
                                      <p:cBhvr>
                                        <p:cTn id="12" dur="15000" fill="hold"/>
                                        <p:tgtEl>
                                          <p:spTgt spid="4"/>
                                        </p:tgtEl>
                                        <p:attrNameLst>
                                          <p:attrName>ppt_x</p:attrName>
                                          <p:attrName>ppt_y</p:attrName>
                                        </p:attrNameLst>
                                      </p:cBhvr>
                                      <p:rCtr x="22539" y="-23889"/>
                                    </p:animMotion>
                                  </p:childTnLst>
                                </p:cTn>
                              </p:par>
                              <p:par>
                                <p:cTn id="13" presetID="1" presetClass="path" presetSubtype="0" repeatCount="indefinite" fill="hold" nodeType="withEffect">
                                  <p:stCondLst>
                                    <p:cond delay="0"/>
                                  </p:stCondLst>
                                  <p:childTnLst>
                                    <p:animMotion origin="layout" path="M 2.83333E-5 3.33333E-6 C 0.04535 -0.24398 0.193 -0.37917 0.32959 -0.29676 C 0.46813 -0.22037 0.54391 0.04421 0.49899 0.28912 C 0.45394 0.53426 0.30485 0.66666 0.16905 0.58727 C 0.03089 0.50717 -0.04325 0.24676 2.83333E-5 3.33333E-6 Z " pathEditMode="fixed" rAng="17280000" ptsTypes="AAAAA">
                                      <p:cBhvr>
                                        <p:cTn id="14" dur="15000" fill="hold"/>
                                        <p:tgtEl>
                                          <p:spTgt spid="14"/>
                                        </p:tgtEl>
                                        <p:attrNameLst>
                                          <p:attrName>ppt_x</p:attrName>
                                          <p:attrName>ppt_y</p:attrName>
                                        </p:attrNameLst>
                                      </p:cBhvr>
                                      <p:rCtr x="24935" y="14537"/>
                                    </p:animMotion>
                                  </p:childTnLst>
                                </p:cTn>
                              </p:par>
                              <p:par>
                                <p:cTn id="15" presetID="1" presetClass="path" presetSubtype="0" repeatCount="indefinite" fill="hold" nodeType="withEffect">
                                  <p:stCondLst>
                                    <p:cond delay="0"/>
                                  </p:stCondLst>
                                  <p:childTnLst>
                                    <p:animMotion origin="layout" path="M 2.83333E-5 1.85185E-6 C 0.13688 -0.08264 0.28675 0.04606 0.33154 0.28935 C 0.38063 0.53194 0.30745 0.79861 0.17034 0.88241 C 0.0331 0.96574 -0.11617 0.83379 -0.16227 0.59329 C -0.2094 0.34884 -0.13688 0.08727 2.83333E-5 1.85185E-6 Z " pathEditMode="fixed" rAng="20460000" ptsTypes="AAAAA">
                                      <p:cBhvr>
                                        <p:cTn id="16" dur="15000" fill="hold"/>
                                        <p:tgtEl>
                                          <p:spTgt spid="6"/>
                                        </p:tgtEl>
                                        <p:attrNameLst>
                                          <p:attrName>ppt_x</p:attrName>
                                          <p:attrName>ppt_y</p:attrName>
                                        </p:attrNameLst>
                                      </p:cBhvr>
                                      <p:rCtr x="8464" y="44144"/>
                                    </p:animMotion>
                                  </p:childTnLst>
                                </p:cTn>
                              </p:par>
                              <p:par>
                                <p:cTn id="17" presetID="1" presetClass="path" presetSubtype="0" repeatCount="indefinite" fill="hold" nodeType="withEffect">
                                  <p:stCondLst>
                                    <p:cond delay="0"/>
                                  </p:stCondLst>
                                  <p:childTnLst>
                                    <p:animMotion origin="layout" path="M 2.83333E-5 2.42861E-17 C 0.12737 0.12106 0.17633 0.40394 0.10745 0.62708 C 0.04104 0.85648 -0.11865 0.94329 -0.24678 0.82315 C -0.37438 0.70069 -0.42165 0.4169 -0.35407 0.19329 C -0.28584 -0.03472 -0.1292 -0.11944 2.83333E-5 2.42861E-17 Z " pathEditMode="fixed" rAng="1680000" ptsTypes="AAAAA">
                                      <p:cBhvr>
                                        <p:cTn id="18" dur="15000" fill="hold"/>
                                        <p:tgtEl>
                                          <p:spTgt spid="8"/>
                                        </p:tgtEl>
                                        <p:attrNameLst>
                                          <p:attrName>ppt_x</p:attrName>
                                          <p:attrName>ppt_y</p:attrName>
                                        </p:attrNameLst>
                                      </p:cBhvr>
                                      <p:rCtr x="-12370" y="41111"/>
                                    </p:animMotion>
                                  </p:childTnLst>
                                </p:cTn>
                              </p:par>
                              <p:par>
                                <p:cTn id="19" presetID="6" presetClass="emph" presetSubtype="0" fill="hold" nodeType="withEffect">
                                  <p:stCondLst>
                                    <p:cond delay="10000"/>
                                  </p:stCondLst>
                                  <p:childTnLst>
                                    <p:animScale>
                                      <p:cBhvr>
                                        <p:cTn id="20" dur="7000" fill="hold"/>
                                        <p:tgtEl>
                                          <p:spTgt spid="1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black background with a black square&#10;&#10;Description automatically generated with medium confidence">
            <a:extLst>
              <a:ext uri="{FF2B5EF4-FFF2-40B4-BE49-F238E27FC236}">
                <a16:creationId xmlns:a16="http://schemas.microsoft.com/office/drawing/2014/main" id="{E157EA4E-CFD9-ECF1-0B38-FDE07B7FD78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0" b="420"/>
          <a:stretch/>
        </p:blipFill>
        <p:spPr>
          <a:xfrm>
            <a:off x="6676585" y="324798"/>
            <a:ext cx="4335323" cy="5871971"/>
          </a:xfrm>
          <a:noFill/>
        </p:spPr>
      </p:pic>
      <p:sp>
        <p:nvSpPr>
          <p:cNvPr id="14" name="Title 2">
            <a:extLst>
              <a:ext uri="{FF2B5EF4-FFF2-40B4-BE49-F238E27FC236}">
                <a16:creationId xmlns:a16="http://schemas.microsoft.com/office/drawing/2014/main" id="{7D15A81E-4C2E-713A-AF19-60756E85DE4A}"/>
              </a:ext>
            </a:extLst>
          </p:cNvPr>
          <p:cNvSpPr>
            <a:spLocks noGrp="1"/>
          </p:cNvSpPr>
          <p:nvPr>
            <p:ph type="title"/>
          </p:nvPr>
        </p:nvSpPr>
        <p:spPr>
          <a:xfrm>
            <a:off x="838200" y="365125"/>
            <a:ext cx="5545822" cy="1325563"/>
          </a:xfrm>
        </p:spPr>
        <p:txBody>
          <a:bodyPr/>
          <a:lstStyle/>
          <a:p>
            <a:r>
              <a:rPr lang="en-US" dirty="0"/>
              <a:t>G.S. 132-1:</a:t>
            </a:r>
            <a:br>
              <a:rPr lang="en-US" dirty="0"/>
            </a:br>
            <a:r>
              <a:rPr lang="en-US" dirty="0"/>
              <a:t>Public Record</a:t>
            </a:r>
          </a:p>
        </p:txBody>
      </p:sp>
      <p:sp>
        <p:nvSpPr>
          <p:cNvPr id="16" name="Content Placeholder 3">
            <a:extLst>
              <a:ext uri="{FF2B5EF4-FFF2-40B4-BE49-F238E27FC236}">
                <a16:creationId xmlns:a16="http://schemas.microsoft.com/office/drawing/2014/main" id="{43527AF1-A134-2353-E829-DBF3C680BB7A}"/>
              </a:ext>
            </a:extLst>
          </p:cNvPr>
          <p:cNvSpPr>
            <a:spLocks noGrp="1"/>
          </p:cNvSpPr>
          <p:nvPr>
            <p:ph idx="1"/>
          </p:nvPr>
        </p:nvSpPr>
        <p:spPr>
          <a:xfrm>
            <a:off x="838200" y="1856132"/>
            <a:ext cx="5545822" cy="999364"/>
          </a:xfrm>
        </p:spPr>
        <p:txBody>
          <a:bodyPr/>
          <a:lstStyle/>
          <a:p>
            <a:pPr marL="0" indent="0">
              <a:buNone/>
            </a:pPr>
            <a:r>
              <a:rPr lang="en-US" dirty="0"/>
              <a:t>Public records created on private devices are still public records</a:t>
            </a:r>
          </a:p>
        </p:txBody>
      </p:sp>
      <p:grpSp>
        <p:nvGrpSpPr>
          <p:cNvPr id="8" name="Group 7">
            <a:extLst>
              <a:ext uri="{FF2B5EF4-FFF2-40B4-BE49-F238E27FC236}">
                <a16:creationId xmlns:a16="http://schemas.microsoft.com/office/drawing/2014/main" id="{5925A819-9CDC-A125-C50D-24E4B68E1EF3}"/>
              </a:ext>
            </a:extLst>
          </p:cNvPr>
          <p:cNvGrpSpPr/>
          <p:nvPr/>
        </p:nvGrpSpPr>
        <p:grpSpPr>
          <a:xfrm>
            <a:off x="2194018" y="2855496"/>
            <a:ext cx="3554994" cy="3554994"/>
            <a:chOff x="1825049" y="2833874"/>
            <a:chExt cx="3554994" cy="3554994"/>
          </a:xfrm>
        </p:grpSpPr>
        <p:pic>
          <p:nvPicPr>
            <p:cNvPr id="23" name="Graphic 22" descr="Smart Phone with solid fill">
              <a:extLst>
                <a:ext uri="{FF2B5EF4-FFF2-40B4-BE49-F238E27FC236}">
                  <a16:creationId xmlns:a16="http://schemas.microsoft.com/office/drawing/2014/main" id="{9185109B-5776-AFE4-1A03-9CF3AC6A6B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825049" y="2833874"/>
              <a:ext cx="3554994" cy="3554994"/>
            </a:xfrm>
            <a:prstGeom prst="rect">
              <a:avLst/>
            </a:prstGeom>
          </p:spPr>
        </p:pic>
        <p:pic>
          <p:nvPicPr>
            <p:cNvPr id="24" name="Graphic 23" descr="Speech with solid fill">
              <a:extLst>
                <a:ext uri="{FF2B5EF4-FFF2-40B4-BE49-F238E27FC236}">
                  <a16:creationId xmlns:a16="http://schemas.microsoft.com/office/drawing/2014/main" id="{18D8AC29-E753-96AC-767B-06488B61DCD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flipH="1">
              <a:off x="2883770" y="4176731"/>
              <a:ext cx="961924" cy="961924"/>
            </a:xfrm>
            <a:prstGeom prst="rect">
              <a:avLst/>
            </a:prstGeom>
          </p:spPr>
        </p:pic>
        <p:pic>
          <p:nvPicPr>
            <p:cNvPr id="25" name="Graphic 24" descr="Speech with solid fill">
              <a:extLst>
                <a:ext uri="{FF2B5EF4-FFF2-40B4-BE49-F238E27FC236}">
                  <a16:creationId xmlns:a16="http://schemas.microsoft.com/office/drawing/2014/main" id="{1B7FE490-2883-9941-3A27-6DF18E1655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4732" y="3566574"/>
              <a:ext cx="961924" cy="961924"/>
            </a:xfrm>
            <a:prstGeom prst="rect">
              <a:avLst/>
            </a:prstGeom>
          </p:spPr>
        </p:pic>
        <p:pic>
          <p:nvPicPr>
            <p:cNvPr id="26" name="Graphic 25" descr="Chat bubble with solid fill">
              <a:extLst>
                <a:ext uri="{FF2B5EF4-FFF2-40B4-BE49-F238E27FC236}">
                  <a16:creationId xmlns:a16="http://schemas.microsoft.com/office/drawing/2014/main" id="{A7C8624B-60FC-BFAD-5C1F-576C2FBBC8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64732" y="4880264"/>
              <a:ext cx="961924" cy="961924"/>
            </a:xfrm>
            <a:prstGeom prst="rect">
              <a:avLst/>
            </a:prstGeom>
          </p:spPr>
        </p:pic>
      </p:grpSp>
      <p:sp>
        <p:nvSpPr>
          <p:cNvPr id="27" name="Left Brace 26">
            <a:extLst>
              <a:ext uri="{FF2B5EF4-FFF2-40B4-BE49-F238E27FC236}">
                <a16:creationId xmlns:a16="http://schemas.microsoft.com/office/drawing/2014/main" id="{B25009F1-F00B-9D19-452E-DAA4F418DF44}"/>
              </a:ext>
            </a:extLst>
          </p:cNvPr>
          <p:cNvSpPr/>
          <p:nvPr/>
        </p:nvSpPr>
        <p:spPr>
          <a:xfrm>
            <a:off x="2402883" y="3020940"/>
            <a:ext cx="513739" cy="3207403"/>
          </a:xfrm>
          <a:prstGeom prst="leftBrace">
            <a:avLst>
              <a:gd name="adj1" fmla="val 38479"/>
              <a:gd name="adj2" fmla="val 49871"/>
            </a:avLst>
          </a:prstGeom>
          <a:noFill/>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8" name="TextBox 11">
            <a:extLst>
              <a:ext uri="{FF2B5EF4-FFF2-40B4-BE49-F238E27FC236}">
                <a16:creationId xmlns:a16="http://schemas.microsoft.com/office/drawing/2014/main" id="{82C71441-5601-2DE7-6302-79E9E435559D}"/>
              </a:ext>
            </a:extLst>
          </p:cNvPr>
          <p:cNvSpPr txBox="1"/>
          <p:nvPr/>
        </p:nvSpPr>
        <p:spPr>
          <a:xfrm>
            <a:off x="258308" y="4002505"/>
            <a:ext cx="2409205"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accent3"/>
                </a:solidFill>
                <a:latin typeface="+mj-lt"/>
              </a:rPr>
              <a:t>Public Record?</a:t>
            </a:r>
          </a:p>
        </p:txBody>
      </p:sp>
    </p:spTree>
    <p:extLst>
      <p:ext uri="{BB962C8B-B14F-4D97-AF65-F5344CB8AC3E}">
        <p14:creationId xmlns:p14="http://schemas.microsoft.com/office/powerpoint/2010/main" val="2731752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6FAB-8A3C-7778-C9F0-0FD6B23B5092}"/>
              </a:ext>
            </a:extLst>
          </p:cNvPr>
          <p:cNvSpPr>
            <a:spLocks noGrp="1"/>
          </p:cNvSpPr>
          <p:nvPr>
            <p:ph type="title"/>
          </p:nvPr>
        </p:nvSpPr>
        <p:spPr/>
        <p:txBody>
          <a:bodyPr/>
          <a:lstStyle/>
          <a:p>
            <a:r>
              <a:rPr lang="en-US" dirty="0"/>
              <a:t>Create Trustworthy </a:t>
            </a:r>
            <a:br>
              <a:rPr lang="en-US" dirty="0"/>
            </a:br>
            <a:r>
              <a:rPr lang="en-US" dirty="0"/>
              <a:t>Electronic Records</a:t>
            </a:r>
          </a:p>
        </p:txBody>
      </p:sp>
      <p:graphicFrame>
        <p:nvGraphicFramePr>
          <p:cNvPr id="4" name="Content Placeholder 3">
            <a:extLst>
              <a:ext uri="{FF2B5EF4-FFF2-40B4-BE49-F238E27FC236}">
                <a16:creationId xmlns:a16="http://schemas.microsoft.com/office/drawing/2014/main" id="{928D8DDB-BC95-C0F8-4D89-ABAF88EFD6AF}"/>
              </a:ext>
            </a:extLst>
          </p:cNvPr>
          <p:cNvGraphicFramePr>
            <a:graphicFrameLocks noGrp="1"/>
          </p:cNvGraphicFramePr>
          <p:nvPr>
            <p:ph idx="1"/>
            <p:extLst>
              <p:ext uri="{D42A27DB-BD31-4B8C-83A1-F6EECF244321}">
                <p14:modId xmlns:p14="http://schemas.microsoft.com/office/powerpoint/2010/main" val="3946596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483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A61AE1-7C5C-07BD-BE48-53EECAEF022F}"/>
              </a:ext>
            </a:extLst>
          </p:cNvPr>
          <p:cNvPicPr>
            <a:picLocks noChangeAspect="1"/>
          </p:cNvPicPr>
          <p:nvPr/>
        </p:nvPicPr>
        <p:blipFill>
          <a:blip r:embed="rId3"/>
          <a:stretch>
            <a:fillRect/>
          </a:stretch>
        </p:blipFill>
        <p:spPr>
          <a:xfrm>
            <a:off x="2371737" y="859152"/>
            <a:ext cx="6428019" cy="2199357"/>
          </a:xfrm>
          <a:prstGeom prst="rect">
            <a:avLst/>
          </a:prstGeom>
        </p:spPr>
      </p:pic>
      <p:pic>
        <p:nvPicPr>
          <p:cNvPr id="4" name="Picture Placeholder 3">
            <a:extLst>
              <a:ext uri="{FF2B5EF4-FFF2-40B4-BE49-F238E27FC236}">
                <a16:creationId xmlns:a16="http://schemas.microsoft.com/office/drawing/2014/main" id="{A7C002C0-64AA-358F-DDAD-5E6467D56FE7}"/>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1653" r="1406" b="6462"/>
          <a:stretch/>
        </p:blipFill>
        <p:spPr>
          <a:xfrm>
            <a:off x="2668704" y="516008"/>
            <a:ext cx="6867182" cy="6566967"/>
          </a:xfrm>
        </p:spPr>
      </p:pic>
      <p:grpSp>
        <p:nvGrpSpPr>
          <p:cNvPr id="7" name="Group 6">
            <a:extLst>
              <a:ext uri="{FF2B5EF4-FFF2-40B4-BE49-F238E27FC236}">
                <a16:creationId xmlns:a16="http://schemas.microsoft.com/office/drawing/2014/main" id="{C7690841-75B9-00E3-8FB3-DB2A9A99C8AF}"/>
              </a:ext>
            </a:extLst>
          </p:cNvPr>
          <p:cNvGrpSpPr/>
          <p:nvPr/>
        </p:nvGrpSpPr>
        <p:grpSpPr>
          <a:xfrm>
            <a:off x="179615" y="4947557"/>
            <a:ext cx="5274128" cy="849086"/>
            <a:chOff x="5061857" y="342900"/>
            <a:chExt cx="6988629" cy="737117"/>
          </a:xfrm>
          <a:solidFill>
            <a:schemeClr val="accent3"/>
          </a:solidFill>
        </p:grpSpPr>
        <p:sp>
          <p:nvSpPr>
            <p:cNvPr id="5" name="Rectangle 4">
              <a:extLst>
                <a:ext uri="{FF2B5EF4-FFF2-40B4-BE49-F238E27FC236}">
                  <a16:creationId xmlns:a16="http://schemas.microsoft.com/office/drawing/2014/main" id="{74556F70-1BDC-C583-B6FE-9C2D9275729A}"/>
                </a:ext>
              </a:extLst>
            </p:cNvPr>
            <p:cNvSpPr/>
            <p:nvPr/>
          </p:nvSpPr>
          <p:spPr>
            <a:xfrm>
              <a:off x="5061857" y="342900"/>
              <a:ext cx="6988629" cy="73711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n>
                  <a:solidFill>
                    <a:schemeClr val="bg1"/>
                  </a:solidFill>
                </a:ln>
                <a:solidFill>
                  <a:schemeClr val="bg1"/>
                </a:solidFill>
                <a:latin typeface="+mj-lt"/>
              </a:endParaRPr>
            </a:p>
          </p:txBody>
        </p:sp>
        <p:sp>
          <p:nvSpPr>
            <p:cNvPr id="3" name="TextBox 2">
              <a:extLst>
                <a:ext uri="{FF2B5EF4-FFF2-40B4-BE49-F238E27FC236}">
                  <a16:creationId xmlns:a16="http://schemas.microsoft.com/office/drawing/2014/main" id="{469FFB07-CFF6-700F-1381-1FE932238877}"/>
                </a:ext>
              </a:extLst>
            </p:cNvPr>
            <p:cNvSpPr txBox="1"/>
            <p:nvPr/>
          </p:nvSpPr>
          <p:spPr>
            <a:xfrm>
              <a:off x="5061857" y="449848"/>
              <a:ext cx="6988629" cy="454223"/>
            </a:xfrm>
            <a:prstGeom prst="rect">
              <a:avLst/>
            </a:prstGeom>
            <a:grpFill/>
          </p:spPr>
          <p:txBody>
            <a:bodyPr wrap="square">
              <a:spAutoFit/>
            </a:bodyPr>
            <a:lstStyle/>
            <a:p>
              <a:pPr algn="ctr"/>
              <a:r>
                <a:rPr lang="en-US" sz="2800" b="1">
                  <a:solidFill>
                    <a:schemeClr val="bg1"/>
                  </a:solidFill>
                  <a:latin typeface="+mj-lt"/>
                </a:rPr>
                <a:t>https://bit.ly/SANC-EREC</a:t>
              </a:r>
            </a:p>
          </p:txBody>
        </p:sp>
      </p:grpSp>
    </p:spTree>
    <p:extLst>
      <p:ext uri="{BB962C8B-B14F-4D97-AF65-F5344CB8AC3E}">
        <p14:creationId xmlns:p14="http://schemas.microsoft.com/office/powerpoint/2010/main" val="613708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BD971C0-F04C-093E-1C32-599A754E503A}"/>
              </a:ext>
            </a:extLst>
          </p:cNvPr>
          <p:cNvSpPr/>
          <p:nvPr/>
        </p:nvSpPr>
        <p:spPr>
          <a:xfrm>
            <a:off x="1403350" y="2743861"/>
            <a:ext cx="2932906" cy="1759743"/>
          </a:xfrm>
          <a:custGeom>
            <a:avLst/>
            <a:gdLst>
              <a:gd name="connsiteX0" fmla="*/ 0 w 2932906"/>
              <a:gd name="connsiteY0" fmla="*/ 0 h 1759743"/>
              <a:gd name="connsiteX1" fmla="*/ 2932906 w 2932906"/>
              <a:gd name="connsiteY1" fmla="*/ 0 h 1759743"/>
              <a:gd name="connsiteX2" fmla="*/ 2932906 w 2932906"/>
              <a:gd name="connsiteY2" fmla="*/ 1759743 h 1759743"/>
              <a:gd name="connsiteX3" fmla="*/ 0 w 2932906"/>
              <a:gd name="connsiteY3" fmla="*/ 1759743 h 1759743"/>
              <a:gd name="connsiteX4" fmla="*/ 0 w 2932906"/>
              <a:gd name="connsiteY4" fmla="*/ 0 h 175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906" h="1759743">
                <a:moveTo>
                  <a:pt x="0" y="0"/>
                </a:moveTo>
                <a:lnTo>
                  <a:pt x="2932906" y="0"/>
                </a:lnTo>
                <a:lnTo>
                  <a:pt x="2932906" y="1759743"/>
                </a:lnTo>
                <a:lnTo>
                  <a:pt x="0" y="1759743"/>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File Naming</a:t>
            </a:r>
          </a:p>
        </p:txBody>
      </p:sp>
      <p:sp>
        <p:nvSpPr>
          <p:cNvPr id="6" name="Freeform: Shape 5">
            <a:extLst>
              <a:ext uri="{FF2B5EF4-FFF2-40B4-BE49-F238E27FC236}">
                <a16:creationId xmlns:a16="http://schemas.microsoft.com/office/drawing/2014/main" id="{965D1C85-13B8-0C95-536C-1AFD3C8A2D02}"/>
              </a:ext>
            </a:extLst>
          </p:cNvPr>
          <p:cNvSpPr/>
          <p:nvPr/>
        </p:nvSpPr>
        <p:spPr>
          <a:xfrm>
            <a:off x="4629546" y="2743861"/>
            <a:ext cx="2932906" cy="1759743"/>
          </a:xfrm>
          <a:custGeom>
            <a:avLst/>
            <a:gdLst>
              <a:gd name="connsiteX0" fmla="*/ 0 w 2932906"/>
              <a:gd name="connsiteY0" fmla="*/ 0 h 1759743"/>
              <a:gd name="connsiteX1" fmla="*/ 2932906 w 2932906"/>
              <a:gd name="connsiteY1" fmla="*/ 0 h 1759743"/>
              <a:gd name="connsiteX2" fmla="*/ 2932906 w 2932906"/>
              <a:gd name="connsiteY2" fmla="*/ 1759743 h 1759743"/>
              <a:gd name="connsiteX3" fmla="*/ 0 w 2932906"/>
              <a:gd name="connsiteY3" fmla="*/ 1759743 h 1759743"/>
              <a:gd name="connsiteX4" fmla="*/ 0 w 2932906"/>
              <a:gd name="connsiteY4" fmla="*/ 0 h 175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906" h="1759743">
                <a:moveTo>
                  <a:pt x="0" y="0"/>
                </a:moveTo>
                <a:lnTo>
                  <a:pt x="2932906" y="0"/>
                </a:lnTo>
                <a:lnTo>
                  <a:pt x="2932906" y="1759743"/>
                </a:lnTo>
                <a:lnTo>
                  <a:pt x="0" y="1759743"/>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Organization</a:t>
            </a:r>
          </a:p>
        </p:txBody>
      </p:sp>
      <p:sp>
        <p:nvSpPr>
          <p:cNvPr id="7" name="Freeform: Shape 6">
            <a:extLst>
              <a:ext uri="{FF2B5EF4-FFF2-40B4-BE49-F238E27FC236}">
                <a16:creationId xmlns:a16="http://schemas.microsoft.com/office/drawing/2014/main" id="{CD36BE04-C99D-E8B2-5C71-66FE3177C918}"/>
              </a:ext>
            </a:extLst>
          </p:cNvPr>
          <p:cNvSpPr/>
          <p:nvPr/>
        </p:nvSpPr>
        <p:spPr>
          <a:xfrm>
            <a:off x="7855743" y="2743861"/>
            <a:ext cx="2932906" cy="1759743"/>
          </a:xfrm>
          <a:custGeom>
            <a:avLst/>
            <a:gdLst>
              <a:gd name="connsiteX0" fmla="*/ 0 w 2932906"/>
              <a:gd name="connsiteY0" fmla="*/ 0 h 1759743"/>
              <a:gd name="connsiteX1" fmla="*/ 2932906 w 2932906"/>
              <a:gd name="connsiteY1" fmla="*/ 0 h 1759743"/>
              <a:gd name="connsiteX2" fmla="*/ 2932906 w 2932906"/>
              <a:gd name="connsiteY2" fmla="*/ 1759743 h 1759743"/>
              <a:gd name="connsiteX3" fmla="*/ 0 w 2932906"/>
              <a:gd name="connsiteY3" fmla="*/ 1759743 h 1759743"/>
              <a:gd name="connsiteX4" fmla="*/ 0 w 2932906"/>
              <a:gd name="connsiteY4" fmla="*/ 0 h 1759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906" h="1759743">
                <a:moveTo>
                  <a:pt x="0" y="0"/>
                </a:moveTo>
                <a:lnTo>
                  <a:pt x="2932906" y="0"/>
                </a:lnTo>
                <a:lnTo>
                  <a:pt x="2932906" y="1759743"/>
                </a:lnTo>
                <a:lnTo>
                  <a:pt x="0" y="1759743"/>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mj-lt"/>
              </a:rPr>
              <a:t>Storage</a:t>
            </a:r>
          </a:p>
        </p:txBody>
      </p:sp>
      <p:sp>
        <p:nvSpPr>
          <p:cNvPr id="2" name="Title 1">
            <a:extLst>
              <a:ext uri="{FF2B5EF4-FFF2-40B4-BE49-F238E27FC236}">
                <a16:creationId xmlns:a16="http://schemas.microsoft.com/office/drawing/2014/main" id="{D4023AD4-C3FC-F62B-35BA-C30299161DDA}"/>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980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screenshot of a computer&#10;&#10;Description automatically generated">
            <a:extLst>
              <a:ext uri="{FF2B5EF4-FFF2-40B4-BE49-F238E27FC236}">
                <a16:creationId xmlns:a16="http://schemas.microsoft.com/office/drawing/2014/main" id="{91CF9274-E081-4B54-3F5A-A16F53A016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2" r="92"/>
          <a:stretch>
            <a:fillRect/>
          </a:stretch>
        </p:blipFill>
        <p:spPr/>
      </p:pic>
      <p:pic>
        <p:nvPicPr>
          <p:cNvPr id="13" name="Picture 12">
            <a:extLst>
              <a:ext uri="{FF2B5EF4-FFF2-40B4-BE49-F238E27FC236}">
                <a16:creationId xmlns:a16="http://schemas.microsoft.com/office/drawing/2014/main" id="{7219694F-E36D-FD37-112B-4CAEEBE1F7FA}"/>
              </a:ext>
            </a:extLst>
          </p:cNvPr>
          <p:cNvPicPr>
            <a:picLocks noChangeAspect="1"/>
          </p:cNvPicPr>
          <p:nvPr/>
        </p:nvPicPr>
        <p:blipFill>
          <a:blip r:embed="rId4"/>
          <a:stretch>
            <a:fillRect/>
          </a:stretch>
        </p:blipFill>
        <p:spPr>
          <a:xfrm>
            <a:off x="7002235" y="1620671"/>
            <a:ext cx="1251745" cy="1327455"/>
          </a:xfrm>
          <a:prstGeom prst="rect">
            <a:avLst/>
          </a:prstGeom>
        </p:spPr>
      </p:pic>
      <p:pic>
        <p:nvPicPr>
          <p:cNvPr id="14" name="Picture 13">
            <a:extLst>
              <a:ext uri="{FF2B5EF4-FFF2-40B4-BE49-F238E27FC236}">
                <a16:creationId xmlns:a16="http://schemas.microsoft.com/office/drawing/2014/main" id="{F40DAE97-74B5-C11F-8BDF-40874B8B0905}"/>
              </a:ext>
            </a:extLst>
          </p:cNvPr>
          <p:cNvPicPr>
            <a:picLocks noChangeAspect="1"/>
          </p:cNvPicPr>
          <p:nvPr/>
        </p:nvPicPr>
        <p:blipFill>
          <a:blip r:embed="rId5"/>
          <a:stretch>
            <a:fillRect/>
          </a:stretch>
        </p:blipFill>
        <p:spPr>
          <a:xfrm>
            <a:off x="3889113" y="1620671"/>
            <a:ext cx="1126906" cy="1278135"/>
          </a:xfrm>
          <a:prstGeom prst="rect">
            <a:avLst/>
          </a:prstGeom>
        </p:spPr>
      </p:pic>
      <p:pic>
        <p:nvPicPr>
          <p:cNvPr id="15" name="Picture 14">
            <a:extLst>
              <a:ext uri="{FF2B5EF4-FFF2-40B4-BE49-F238E27FC236}">
                <a16:creationId xmlns:a16="http://schemas.microsoft.com/office/drawing/2014/main" id="{C8E23423-B090-3005-9F20-6E277022AD0D}"/>
              </a:ext>
            </a:extLst>
          </p:cNvPr>
          <p:cNvPicPr>
            <a:picLocks noChangeAspect="1"/>
          </p:cNvPicPr>
          <p:nvPr/>
        </p:nvPicPr>
        <p:blipFill>
          <a:blip r:embed="rId6"/>
          <a:stretch>
            <a:fillRect/>
          </a:stretch>
        </p:blipFill>
        <p:spPr>
          <a:xfrm>
            <a:off x="5383768" y="1620671"/>
            <a:ext cx="1203006" cy="1327455"/>
          </a:xfrm>
          <a:prstGeom prst="rect">
            <a:avLst/>
          </a:prstGeom>
        </p:spPr>
      </p:pic>
      <p:pic>
        <p:nvPicPr>
          <p:cNvPr id="16" name="Picture 15">
            <a:extLst>
              <a:ext uri="{FF2B5EF4-FFF2-40B4-BE49-F238E27FC236}">
                <a16:creationId xmlns:a16="http://schemas.microsoft.com/office/drawing/2014/main" id="{2174B8A4-163D-2B6A-AB68-EF04D9B15FAB}"/>
              </a:ext>
            </a:extLst>
          </p:cNvPr>
          <p:cNvPicPr>
            <a:picLocks noChangeAspect="1"/>
          </p:cNvPicPr>
          <p:nvPr/>
        </p:nvPicPr>
        <p:blipFill>
          <a:blip r:embed="rId6"/>
          <a:stretch>
            <a:fillRect/>
          </a:stretch>
        </p:blipFill>
        <p:spPr>
          <a:xfrm>
            <a:off x="7039080" y="3360482"/>
            <a:ext cx="1203006" cy="1327455"/>
          </a:xfrm>
          <a:prstGeom prst="rect">
            <a:avLst/>
          </a:prstGeom>
        </p:spPr>
      </p:pic>
      <p:pic>
        <p:nvPicPr>
          <p:cNvPr id="17" name="Picture 16">
            <a:extLst>
              <a:ext uri="{FF2B5EF4-FFF2-40B4-BE49-F238E27FC236}">
                <a16:creationId xmlns:a16="http://schemas.microsoft.com/office/drawing/2014/main" id="{0E3B6437-24BC-B07D-96AC-C165F4526182}"/>
              </a:ext>
            </a:extLst>
          </p:cNvPr>
          <p:cNvPicPr>
            <a:picLocks noChangeAspect="1"/>
          </p:cNvPicPr>
          <p:nvPr/>
        </p:nvPicPr>
        <p:blipFill>
          <a:blip r:embed="rId4"/>
          <a:stretch>
            <a:fillRect/>
          </a:stretch>
        </p:blipFill>
        <p:spPr>
          <a:xfrm>
            <a:off x="8647560" y="1620671"/>
            <a:ext cx="1251745" cy="1327455"/>
          </a:xfrm>
          <a:prstGeom prst="rect">
            <a:avLst/>
          </a:prstGeom>
        </p:spPr>
      </p:pic>
      <p:pic>
        <p:nvPicPr>
          <p:cNvPr id="18" name="Picture 17">
            <a:extLst>
              <a:ext uri="{FF2B5EF4-FFF2-40B4-BE49-F238E27FC236}">
                <a16:creationId xmlns:a16="http://schemas.microsoft.com/office/drawing/2014/main" id="{964B2B1F-7838-EAC9-3876-EC8491286740}"/>
              </a:ext>
            </a:extLst>
          </p:cNvPr>
          <p:cNvPicPr>
            <a:picLocks noChangeAspect="1"/>
          </p:cNvPicPr>
          <p:nvPr/>
        </p:nvPicPr>
        <p:blipFill>
          <a:blip r:embed="rId5"/>
          <a:stretch>
            <a:fillRect/>
          </a:stretch>
        </p:blipFill>
        <p:spPr>
          <a:xfrm>
            <a:off x="5435692" y="3387661"/>
            <a:ext cx="1126906" cy="1278135"/>
          </a:xfrm>
          <a:prstGeom prst="rect">
            <a:avLst/>
          </a:prstGeom>
        </p:spPr>
      </p:pic>
      <p:pic>
        <p:nvPicPr>
          <p:cNvPr id="19" name="Picture 18">
            <a:extLst>
              <a:ext uri="{FF2B5EF4-FFF2-40B4-BE49-F238E27FC236}">
                <a16:creationId xmlns:a16="http://schemas.microsoft.com/office/drawing/2014/main" id="{A814ED8C-8F8D-002F-CF42-E4790AF39FAB}"/>
              </a:ext>
            </a:extLst>
          </p:cNvPr>
          <p:cNvPicPr>
            <a:picLocks noChangeAspect="1"/>
          </p:cNvPicPr>
          <p:nvPr/>
        </p:nvPicPr>
        <p:blipFill>
          <a:blip r:embed="rId6"/>
          <a:stretch>
            <a:fillRect/>
          </a:stretch>
        </p:blipFill>
        <p:spPr>
          <a:xfrm>
            <a:off x="3857162" y="3333303"/>
            <a:ext cx="1203006" cy="1327455"/>
          </a:xfrm>
          <a:prstGeom prst="rect">
            <a:avLst/>
          </a:prstGeom>
        </p:spPr>
      </p:pic>
      <p:pic>
        <p:nvPicPr>
          <p:cNvPr id="20" name="Picture 19">
            <a:extLst>
              <a:ext uri="{FF2B5EF4-FFF2-40B4-BE49-F238E27FC236}">
                <a16:creationId xmlns:a16="http://schemas.microsoft.com/office/drawing/2014/main" id="{FB87FFB6-0B25-47C5-D435-ACAA67CEA492}"/>
              </a:ext>
            </a:extLst>
          </p:cNvPr>
          <p:cNvPicPr>
            <a:picLocks noChangeAspect="1"/>
          </p:cNvPicPr>
          <p:nvPr/>
        </p:nvPicPr>
        <p:blipFill>
          <a:blip r:embed="rId6"/>
          <a:stretch>
            <a:fillRect/>
          </a:stretch>
        </p:blipFill>
        <p:spPr>
          <a:xfrm>
            <a:off x="8684406" y="3333303"/>
            <a:ext cx="1203006" cy="1327455"/>
          </a:xfrm>
          <a:prstGeom prst="rect">
            <a:avLst/>
          </a:prstGeom>
        </p:spPr>
      </p:pic>
      <p:sp>
        <p:nvSpPr>
          <p:cNvPr id="22" name="TextBox 21">
            <a:extLst>
              <a:ext uri="{FF2B5EF4-FFF2-40B4-BE49-F238E27FC236}">
                <a16:creationId xmlns:a16="http://schemas.microsoft.com/office/drawing/2014/main" id="{09A782C8-ACBD-B090-6E98-A5411C18F3D5}"/>
              </a:ext>
            </a:extLst>
          </p:cNvPr>
          <p:cNvSpPr txBox="1"/>
          <p:nvPr/>
        </p:nvSpPr>
        <p:spPr>
          <a:xfrm>
            <a:off x="3704005" y="2875284"/>
            <a:ext cx="1480465" cy="523220"/>
          </a:xfrm>
          <a:prstGeom prst="rect">
            <a:avLst/>
          </a:prstGeom>
          <a:noFill/>
        </p:spPr>
        <p:txBody>
          <a:bodyPr wrap="square" rtlCol="0" anchor="t">
            <a:spAutoFit/>
          </a:bodyPr>
          <a:lstStyle/>
          <a:p>
            <a:pPr algn="ctr"/>
            <a:r>
              <a:rPr lang="en-US" sz="1400"/>
              <a:t>final report – Copy(2)</a:t>
            </a:r>
          </a:p>
        </p:txBody>
      </p:sp>
      <p:sp>
        <p:nvSpPr>
          <p:cNvPr id="23" name="TextBox 22">
            <a:extLst>
              <a:ext uri="{FF2B5EF4-FFF2-40B4-BE49-F238E27FC236}">
                <a16:creationId xmlns:a16="http://schemas.microsoft.com/office/drawing/2014/main" id="{35F2E1CE-BFD5-FA8B-249C-F50EBB2BF81B}"/>
              </a:ext>
            </a:extLst>
          </p:cNvPr>
          <p:cNvSpPr txBox="1"/>
          <p:nvPr/>
        </p:nvSpPr>
        <p:spPr>
          <a:xfrm>
            <a:off x="5261375" y="2927406"/>
            <a:ext cx="1533938" cy="307777"/>
          </a:xfrm>
          <a:prstGeom prst="rect">
            <a:avLst/>
          </a:prstGeom>
          <a:noFill/>
        </p:spPr>
        <p:txBody>
          <a:bodyPr wrap="square" rtlCol="0" anchor="t">
            <a:spAutoFit/>
          </a:bodyPr>
          <a:lstStyle/>
          <a:p>
            <a:pPr algn="ctr"/>
            <a:r>
              <a:rPr lang="en-US" sz="1400"/>
              <a:t>Form NEW</a:t>
            </a:r>
          </a:p>
        </p:txBody>
      </p:sp>
      <p:sp>
        <p:nvSpPr>
          <p:cNvPr id="24" name="TextBox 23">
            <a:extLst>
              <a:ext uri="{FF2B5EF4-FFF2-40B4-BE49-F238E27FC236}">
                <a16:creationId xmlns:a16="http://schemas.microsoft.com/office/drawing/2014/main" id="{67B347B5-FCA0-9671-7DE7-780FDBE57D02}"/>
              </a:ext>
            </a:extLst>
          </p:cNvPr>
          <p:cNvSpPr txBox="1"/>
          <p:nvPr/>
        </p:nvSpPr>
        <p:spPr>
          <a:xfrm>
            <a:off x="3710434" y="4604881"/>
            <a:ext cx="1533938" cy="307777"/>
          </a:xfrm>
          <a:prstGeom prst="rect">
            <a:avLst/>
          </a:prstGeom>
          <a:noFill/>
        </p:spPr>
        <p:txBody>
          <a:bodyPr wrap="square" rtlCol="0" anchor="t">
            <a:spAutoFit/>
          </a:bodyPr>
          <a:lstStyle/>
          <a:p>
            <a:pPr algn="ctr"/>
            <a:r>
              <a:rPr lang="en-US" sz="1400"/>
              <a:t>Meeting notes</a:t>
            </a:r>
          </a:p>
        </p:txBody>
      </p:sp>
      <p:sp>
        <p:nvSpPr>
          <p:cNvPr id="25" name="TextBox 24">
            <a:extLst>
              <a:ext uri="{FF2B5EF4-FFF2-40B4-BE49-F238E27FC236}">
                <a16:creationId xmlns:a16="http://schemas.microsoft.com/office/drawing/2014/main" id="{8D9E5998-A98A-B23A-E71A-A62AAEBF561C}"/>
              </a:ext>
            </a:extLst>
          </p:cNvPr>
          <p:cNvSpPr txBox="1"/>
          <p:nvPr/>
        </p:nvSpPr>
        <p:spPr>
          <a:xfrm>
            <a:off x="5218302" y="4600018"/>
            <a:ext cx="1533938" cy="523220"/>
          </a:xfrm>
          <a:prstGeom prst="rect">
            <a:avLst/>
          </a:prstGeom>
          <a:noFill/>
        </p:spPr>
        <p:txBody>
          <a:bodyPr wrap="square" rtlCol="0" anchor="t">
            <a:spAutoFit/>
          </a:bodyPr>
          <a:lstStyle/>
          <a:p>
            <a:pPr algn="ctr"/>
            <a:r>
              <a:rPr lang="en-US" sz="1400" err="1"/>
              <a:t>slides.from.staff.meeting</a:t>
            </a:r>
            <a:endParaRPr lang="en-US" sz="1400"/>
          </a:p>
        </p:txBody>
      </p:sp>
      <p:sp>
        <p:nvSpPr>
          <p:cNvPr id="26" name="TextBox 25">
            <a:extLst>
              <a:ext uri="{FF2B5EF4-FFF2-40B4-BE49-F238E27FC236}">
                <a16:creationId xmlns:a16="http://schemas.microsoft.com/office/drawing/2014/main" id="{C4985ED2-B8CF-B4BC-C5B8-84012C83A596}"/>
              </a:ext>
            </a:extLst>
          </p:cNvPr>
          <p:cNvSpPr txBox="1"/>
          <p:nvPr/>
        </p:nvSpPr>
        <p:spPr>
          <a:xfrm>
            <a:off x="6861138" y="4617856"/>
            <a:ext cx="1533938" cy="523220"/>
          </a:xfrm>
          <a:prstGeom prst="rect">
            <a:avLst/>
          </a:prstGeom>
          <a:noFill/>
        </p:spPr>
        <p:txBody>
          <a:bodyPr wrap="square" rtlCol="0" anchor="t">
            <a:spAutoFit/>
          </a:bodyPr>
          <a:lstStyle/>
          <a:p>
            <a:pPr algn="ctr"/>
            <a:r>
              <a:rPr lang="en-US" sz="1400"/>
              <a:t>final report #2 comments</a:t>
            </a:r>
          </a:p>
        </p:txBody>
      </p:sp>
      <p:sp>
        <p:nvSpPr>
          <p:cNvPr id="27" name="TextBox 26">
            <a:extLst>
              <a:ext uri="{FF2B5EF4-FFF2-40B4-BE49-F238E27FC236}">
                <a16:creationId xmlns:a16="http://schemas.microsoft.com/office/drawing/2014/main" id="{D75652BB-51E2-C99D-E02D-A3FC3AF14D9D}"/>
              </a:ext>
            </a:extLst>
          </p:cNvPr>
          <p:cNvSpPr txBox="1"/>
          <p:nvPr/>
        </p:nvSpPr>
        <p:spPr>
          <a:xfrm>
            <a:off x="8503974" y="4660758"/>
            <a:ext cx="1533938" cy="307777"/>
          </a:xfrm>
          <a:prstGeom prst="rect">
            <a:avLst/>
          </a:prstGeom>
          <a:noFill/>
        </p:spPr>
        <p:txBody>
          <a:bodyPr wrap="square" rtlCol="0" anchor="t">
            <a:spAutoFit/>
          </a:bodyPr>
          <a:lstStyle/>
          <a:p>
            <a:pPr algn="ctr"/>
            <a:r>
              <a:rPr lang="en-US" sz="1400"/>
              <a:t>report draft1</a:t>
            </a:r>
          </a:p>
        </p:txBody>
      </p:sp>
      <p:sp>
        <p:nvSpPr>
          <p:cNvPr id="28" name="TextBox 27">
            <a:extLst>
              <a:ext uri="{FF2B5EF4-FFF2-40B4-BE49-F238E27FC236}">
                <a16:creationId xmlns:a16="http://schemas.microsoft.com/office/drawing/2014/main" id="{2AC0C07E-A303-E58A-1975-4E995EC306FF}"/>
              </a:ext>
            </a:extLst>
          </p:cNvPr>
          <p:cNvSpPr txBox="1"/>
          <p:nvPr/>
        </p:nvSpPr>
        <p:spPr>
          <a:xfrm>
            <a:off x="6847804" y="2964190"/>
            <a:ext cx="1533938" cy="307777"/>
          </a:xfrm>
          <a:prstGeom prst="rect">
            <a:avLst/>
          </a:prstGeom>
          <a:noFill/>
        </p:spPr>
        <p:txBody>
          <a:bodyPr wrap="square" rtlCol="0" anchor="t">
            <a:spAutoFit/>
          </a:bodyPr>
          <a:lstStyle/>
          <a:p>
            <a:pPr algn="ctr"/>
            <a:r>
              <a:rPr lang="en-US" sz="1400" err="1"/>
              <a:t>graphs.for.report</a:t>
            </a:r>
            <a:endParaRPr lang="en-US" sz="1400"/>
          </a:p>
        </p:txBody>
      </p:sp>
      <p:sp>
        <p:nvSpPr>
          <p:cNvPr id="29" name="TextBox 28">
            <a:extLst>
              <a:ext uri="{FF2B5EF4-FFF2-40B4-BE49-F238E27FC236}">
                <a16:creationId xmlns:a16="http://schemas.microsoft.com/office/drawing/2014/main" id="{1E727E8C-DFE1-6F04-F88D-B4E61E35CAEF}"/>
              </a:ext>
            </a:extLst>
          </p:cNvPr>
          <p:cNvSpPr txBox="1"/>
          <p:nvPr/>
        </p:nvSpPr>
        <p:spPr>
          <a:xfrm>
            <a:off x="8548890" y="2856468"/>
            <a:ext cx="1533938" cy="523220"/>
          </a:xfrm>
          <a:prstGeom prst="rect">
            <a:avLst/>
          </a:prstGeom>
          <a:noFill/>
        </p:spPr>
        <p:txBody>
          <a:bodyPr wrap="square" rtlCol="0" anchor="t">
            <a:spAutoFit/>
          </a:bodyPr>
          <a:lstStyle/>
          <a:p>
            <a:pPr algn="ctr"/>
            <a:r>
              <a:rPr lang="en-US" sz="1400"/>
              <a:t>form data from last year</a:t>
            </a:r>
          </a:p>
        </p:txBody>
      </p:sp>
    </p:spTree>
    <p:extLst>
      <p:ext uri="{BB962C8B-B14F-4D97-AF65-F5344CB8AC3E}">
        <p14:creationId xmlns:p14="http://schemas.microsoft.com/office/powerpoint/2010/main" val="3262442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screenshot of a computer&#10;&#10;Description automatically generated">
            <a:extLst>
              <a:ext uri="{FF2B5EF4-FFF2-40B4-BE49-F238E27FC236}">
                <a16:creationId xmlns:a16="http://schemas.microsoft.com/office/drawing/2014/main" id="{91CF9274-E081-4B54-3F5A-A16F53A016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2" r="92"/>
          <a:stretch>
            <a:fillRect/>
          </a:stretch>
        </p:blipFill>
        <p:spPr/>
      </p:pic>
      <p:pic>
        <p:nvPicPr>
          <p:cNvPr id="13" name="Picture 12">
            <a:extLst>
              <a:ext uri="{FF2B5EF4-FFF2-40B4-BE49-F238E27FC236}">
                <a16:creationId xmlns:a16="http://schemas.microsoft.com/office/drawing/2014/main" id="{7219694F-E36D-FD37-112B-4CAEEBE1F7FA}"/>
              </a:ext>
            </a:extLst>
          </p:cNvPr>
          <p:cNvPicPr>
            <a:picLocks noChangeAspect="1"/>
          </p:cNvPicPr>
          <p:nvPr/>
        </p:nvPicPr>
        <p:blipFill>
          <a:blip r:embed="rId4"/>
          <a:stretch>
            <a:fillRect/>
          </a:stretch>
        </p:blipFill>
        <p:spPr>
          <a:xfrm>
            <a:off x="7002235" y="1620671"/>
            <a:ext cx="1251745" cy="1327455"/>
          </a:xfrm>
          <a:prstGeom prst="rect">
            <a:avLst/>
          </a:prstGeom>
        </p:spPr>
      </p:pic>
      <p:pic>
        <p:nvPicPr>
          <p:cNvPr id="14" name="Picture 13">
            <a:extLst>
              <a:ext uri="{FF2B5EF4-FFF2-40B4-BE49-F238E27FC236}">
                <a16:creationId xmlns:a16="http://schemas.microsoft.com/office/drawing/2014/main" id="{F40DAE97-74B5-C11F-8BDF-40874B8B0905}"/>
              </a:ext>
            </a:extLst>
          </p:cNvPr>
          <p:cNvPicPr>
            <a:picLocks noChangeAspect="1"/>
          </p:cNvPicPr>
          <p:nvPr/>
        </p:nvPicPr>
        <p:blipFill>
          <a:blip r:embed="rId5"/>
          <a:stretch>
            <a:fillRect/>
          </a:stretch>
        </p:blipFill>
        <p:spPr>
          <a:xfrm>
            <a:off x="3889113" y="1620671"/>
            <a:ext cx="1126906" cy="1278135"/>
          </a:xfrm>
          <a:prstGeom prst="rect">
            <a:avLst/>
          </a:prstGeom>
        </p:spPr>
      </p:pic>
      <p:pic>
        <p:nvPicPr>
          <p:cNvPr id="15" name="Picture 14">
            <a:extLst>
              <a:ext uri="{FF2B5EF4-FFF2-40B4-BE49-F238E27FC236}">
                <a16:creationId xmlns:a16="http://schemas.microsoft.com/office/drawing/2014/main" id="{C8E23423-B090-3005-9F20-6E277022AD0D}"/>
              </a:ext>
            </a:extLst>
          </p:cNvPr>
          <p:cNvPicPr>
            <a:picLocks noChangeAspect="1"/>
          </p:cNvPicPr>
          <p:nvPr/>
        </p:nvPicPr>
        <p:blipFill>
          <a:blip r:embed="rId6"/>
          <a:stretch>
            <a:fillRect/>
          </a:stretch>
        </p:blipFill>
        <p:spPr>
          <a:xfrm>
            <a:off x="5383768" y="1620671"/>
            <a:ext cx="1203006" cy="1327455"/>
          </a:xfrm>
          <a:prstGeom prst="rect">
            <a:avLst/>
          </a:prstGeom>
        </p:spPr>
      </p:pic>
      <p:pic>
        <p:nvPicPr>
          <p:cNvPr id="16" name="Picture 15">
            <a:extLst>
              <a:ext uri="{FF2B5EF4-FFF2-40B4-BE49-F238E27FC236}">
                <a16:creationId xmlns:a16="http://schemas.microsoft.com/office/drawing/2014/main" id="{2174B8A4-163D-2B6A-AB68-EF04D9B15FAB}"/>
              </a:ext>
            </a:extLst>
          </p:cNvPr>
          <p:cNvPicPr>
            <a:picLocks noChangeAspect="1"/>
          </p:cNvPicPr>
          <p:nvPr/>
        </p:nvPicPr>
        <p:blipFill>
          <a:blip r:embed="rId6"/>
          <a:stretch>
            <a:fillRect/>
          </a:stretch>
        </p:blipFill>
        <p:spPr>
          <a:xfrm>
            <a:off x="7039080" y="3360482"/>
            <a:ext cx="1203006" cy="1327455"/>
          </a:xfrm>
          <a:prstGeom prst="rect">
            <a:avLst/>
          </a:prstGeom>
        </p:spPr>
      </p:pic>
      <p:pic>
        <p:nvPicPr>
          <p:cNvPr id="17" name="Picture 16">
            <a:extLst>
              <a:ext uri="{FF2B5EF4-FFF2-40B4-BE49-F238E27FC236}">
                <a16:creationId xmlns:a16="http://schemas.microsoft.com/office/drawing/2014/main" id="{0E3B6437-24BC-B07D-96AC-C165F4526182}"/>
              </a:ext>
            </a:extLst>
          </p:cNvPr>
          <p:cNvPicPr>
            <a:picLocks noChangeAspect="1"/>
          </p:cNvPicPr>
          <p:nvPr/>
        </p:nvPicPr>
        <p:blipFill>
          <a:blip r:embed="rId4"/>
          <a:stretch>
            <a:fillRect/>
          </a:stretch>
        </p:blipFill>
        <p:spPr>
          <a:xfrm>
            <a:off x="8647560" y="1620671"/>
            <a:ext cx="1251745" cy="1327455"/>
          </a:xfrm>
          <a:prstGeom prst="rect">
            <a:avLst/>
          </a:prstGeom>
        </p:spPr>
      </p:pic>
      <p:pic>
        <p:nvPicPr>
          <p:cNvPr id="18" name="Picture 17">
            <a:extLst>
              <a:ext uri="{FF2B5EF4-FFF2-40B4-BE49-F238E27FC236}">
                <a16:creationId xmlns:a16="http://schemas.microsoft.com/office/drawing/2014/main" id="{964B2B1F-7838-EAC9-3876-EC8491286740}"/>
              </a:ext>
            </a:extLst>
          </p:cNvPr>
          <p:cNvPicPr>
            <a:picLocks noChangeAspect="1"/>
          </p:cNvPicPr>
          <p:nvPr/>
        </p:nvPicPr>
        <p:blipFill>
          <a:blip r:embed="rId5"/>
          <a:stretch>
            <a:fillRect/>
          </a:stretch>
        </p:blipFill>
        <p:spPr>
          <a:xfrm>
            <a:off x="5435692" y="3387661"/>
            <a:ext cx="1126906" cy="1278135"/>
          </a:xfrm>
          <a:prstGeom prst="rect">
            <a:avLst/>
          </a:prstGeom>
        </p:spPr>
      </p:pic>
      <p:pic>
        <p:nvPicPr>
          <p:cNvPr id="19" name="Picture 18">
            <a:extLst>
              <a:ext uri="{FF2B5EF4-FFF2-40B4-BE49-F238E27FC236}">
                <a16:creationId xmlns:a16="http://schemas.microsoft.com/office/drawing/2014/main" id="{A814ED8C-8F8D-002F-CF42-E4790AF39FAB}"/>
              </a:ext>
            </a:extLst>
          </p:cNvPr>
          <p:cNvPicPr>
            <a:picLocks noChangeAspect="1"/>
          </p:cNvPicPr>
          <p:nvPr/>
        </p:nvPicPr>
        <p:blipFill>
          <a:blip r:embed="rId6"/>
          <a:stretch>
            <a:fillRect/>
          </a:stretch>
        </p:blipFill>
        <p:spPr>
          <a:xfrm>
            <a:off x="3857162" y="3333303"/>
            <a:ext cx="1203006" cy="1327455"/>
          </a:xfrm>
          <a:prstGeom prst="rect">
            <a:avLst/>
          </a:prstGeom>
        </p:spPr>
      </p:pic>
      <p:pic>
        <p:nvPicPr>
          <p:cNvPr id="20" name="Picture 19">
            <a:extLst>
              <a:ext uri="{FF2B5EF4-FFF2-40B4-BE49-F238E27FC236}">
                <a16:creationId xmlns:a16="http://schemas.microsoft.com/office/drawing/2014/main" id="{FB87FFB6-0B25-47C5-D435-ACAA67CEA492}"/>
              </a:ext>
            </a:extLst>
          </p:cNvPr>
          <p:cNvPicPr>
            <a:picLocks noChangeAspect="1"/>
          </p:cNvPicPr>
          <p:nvPr/>
        </p:nvPicPr>
        <p:blipFill>
          <a:blip r:embed="rId6"/>
          <a:stretch>
            <a:fillRect/>
          </a:stretch>
        </p:blipFill>
        <p:spPr>
          <a:xfrm>
            <a:off x="8684406" y="3333303"/>
            <a:ext cx="1203006" cy="1327455"/>
          </a:xfrm>
          <a:prstGeom prst="rect">
            <a:avLst/>
          </a:prstGeom>
        </p:spPr>
      </p:pic>
      <p:sp>
        <p:nvSpPr>
          <p:cNvPr id="22" name="TextBox 21">
            <a:extLst>
              <a:ext uri="{FF2B5EF4-FFF2-40B4-BE49-F238E27FC236}">
                <a16:creationId xmlns:a16="http://schemas.microsoft.com/office/drawing/2014/main" id="{09A782C8-ACBD-B090-6E98-A5411C18F3D5}"/>
              </a:ext>
            </a:extLst>
          </p:cNvPr>
          <p:cNvSpPr txBox="1"/>
          <p:nvPr/>
        </p:nvSpPr>
        <p:spPr>
          <a:xfrm>
            <a:off x="3704005" y="2875284"/>
            <a:ext cx="1480465" cy="307777"/>
          </a:xfrm>
          <a:prstGeom prst="rect">
            <a:avLst/>
          </a:prstGeom>
          <a:noFill/>
        </p:spPr>
        <p:txBody>
          <a:bodyPr wrap="square" rtlCol="0" anchor="t">
            <a:spAutoFit/>
          </a:bodyPr>
          <a:lstStyle/>
          <a:p>
            <a:pPr algn="ctr"/>
            <a:r>
              <a:rPr lang="en-US" sz="1400"/>
              <a:t>Report_v2_Final</a:t>
            </a:r>
          </a:p>
        </p:txBody>
      </p:sp>
      <p:sp>
        <p:nvSpPr>
          <p:cNvPr id="23" name="TextBox 22">
            <a:extLst>
              <a:ext uri="{FF2B5EF4-FFF2-40B4-BE49-F238E27FC236}">
                <a16:creationId xmlns:a16="http://schemas.microsoft.com/office/drawing/2014/main" id="{35F2E1CE-BFD5-FA8B-249C-F50EBB2BF81B}"/>
              </a:ext>
            </a:extLst>
          </p:cNvPr>
          <p:cNvSpPr txBox="1"/>
          <p:nvPr/>
        </p:nvSpPr>
        <p:spPr>
          <a:xfrm>
            <a:off x="5261375" y="2927406"/>
            <a:ext cx="1533938" cy="307777"/>
          </a:xfrm>
          <a:prstGeom prst="rect">
            <a:avLst/>
          </a:prstGeom>
          <a:noFill/>
        </p:spPr>
        <p:txBody>
          <a:bodyPr wrap="square" rtlCol="0" anchor="t">
            <a:spAutoFit/>
          </a:bodyPr>
          <a:lstStyle/>
          <a:p>
            <a:pPr algn="ctr"/>
            <a:r>
              <a:rPr lang="en-US" sz="1400"/>
              <a:t>Form_2024</a:t>
            </a:r>
          </a:p>
        </p:txBody>
      </p:sp>
      <p:sp>
        <p:nvSpPr>
          <p:cNvPr id="24" name="TextBox 23">
            <a:extLst>
              <a:ext uri="{FF2B5EF4-FFF2-40B4-BE49-F238E27FC236}">
                <a16:creationId xmlns:a16="http://schemas.microsoft.com/office/drawing/2014/main" id="{67B347B5-FCA0-9671-7DE7-780FDBE57D02}"/>
              </a:ext>
            </a:extLst>
          </p:cNvPr>
          <p:cNvSpPr txBox="1"/>
          <p:nvPr/>
        </p:nvSpPr>
        <p:spPr>
          <a:xfrm>
            <a:off x="3710434" y="4604881"/>
            <a:ext cx="1533938" cy="523220"/>
          </a:xfrm>
          <a:prstGeom prst="rect">
            <a:avLst/>
          </a:prstGeom>
          <a:noFill/>
        </p:spPr>
        <p:txBody>
          <a:bodyPr wrap="square" rtlCol="0" anchor="t">
            <a:spAutoFit/>
          </a:bodyPr>
          <a:lstStyle/>
          <a:p>
            <a:pPr algn="ctr"/>
            <a:r>
              <a:rPr lang="en-US" sz="1400"/>
              <a:t>StaffMeeting_Notes_20240120</a:t>
            </a:r>
          </a:p>
        </p:txBody>
      </p:sp>
      <p:sp>
        <p:nvSpPr>
          <p:cNvPr id="25" name="TextBox 24">
            <a:extLst>
              <a:ext uri="{FF2B5EF4-FFF2-40B4-BE49-F238E27FC236}">
                <a16:creationId xmlns:a16="http://schemas.microsoft.com/office/drawing/2014/main" id="{8D9E5998-A98A-B23A-E71A-A62AAEBF561C}"/>
              </a:ext>
            </a:extLst>
          </p:cNvPr>
          <p:cNvSpPr txBox="1"/>
          <p:nvPr/>
        </p:nvSpPr>
        <p:spPr>
          <a:xfrm>
            <a:off x="5218302" y="4600018"/>
            <a:ext cx="1533938" cy="523220"/>
          </a:xfrm>
          <a:prstGeom prst="rect">
            <a:avLst/>
          </a:prstGeom>
          <a:noFill/>
        </p:spPr>
        <p:txBody>
          <a:bodyPr wrap="square" rtlCol="0" anchor="t">
            <a:spAutoFit/>
          </a:bodyPr>
          <a:lstStyle/>
          <a:p>
            <a:pPr algn="ctr"/>
            <a:r>
              <a:rPr lang="en-US" sz="1400"/>
              <a:t>StaffMeeting_Slides_20240120</a:t>
            </a:r>
          </a:p>
        </p:txBody>
      </p:sp>
      <p:sp>
        <p:nvSpPr>
          <p:cNvPr id="26" name="TextBox 25">
            <a:extLst>
              <a:ext uri="{FF2B5EF4-FFF2-40B4-BE49-F238E27FC236}">
                <a16:creationId xmlns:a16="http://schemas.microsoft.com/office/drawing/2014/main" id="{C4985ED2-B8CF-B4BC-C5B8-84012C83A596}"/>
              </a:ext>
            </a:extLst>
          </p:cNvPr>
          <p:cNvSpPr txBox="1"/>
          <p:nvPr/>
        </p:nvSpPr>
        <p:spPr>
          <a:xfrm>
            <a:off x="6861138" y="4617856"/>
            <a:ext cx="1533938" cy="523220"/>
          </a:xfrm>
          <a:prstGeom prst="rect">
            <a:avLst/>
          </a:prstGeom>
          <a:noFill/>
        </p:spPr>
        <p:txBody>
          <a:bodyPr wrap="square" rtlCol="0" anchor="t">
            <a:spAutoFit/>
          </a:bodyPr>
          <a:lstStyle/>
          <a:p>
            <a:pPr algn="ctr"/>
            <a:r>
              <a:rPr lang="en-US" sz="1400"/>
              <a:t>Report_v2_Comments</a:t>
            </a:r>
          </a:p>
        </p:txBody>
      </p:sp>
      <p:sp>
        <p:nvSpPr>
          <p:cNvPr id="27" name="TextBox 26">
            <a:extLst>
              <a:ext uri="{FF2B5EF4-FFF2-40B4-BE49-F238E27FC236}">
                <a16:creationId xmlns:a16="http://schemas.microsoft.com/office/drawing/2014/main" id="{D75652BB-51E2-C99D-E02D-A3FC3AF14D9D}"/>
              </a:ext>
            </a:extLst>
          </p:cNvPr>
          <p:cNvSpPr txBox="1"/>
          <p:nvPr/>
        </p:nvSpPr>
        <p:spPr>
          <a:xfrm>
            <a:off x="8503974" y="4660758"/>
            <a:ext cx="1533938" cy="307777"/>
          </a:xfrm>
          <a:prstGeom prst="rect">
            <a:avLst/>
          </a:prstGeom>
          <a:noFill/>
        </p:spPr>
        <p:txBody>
          <a:bodyPr wrap="square" rtlCol="0" anchor="t">
            <a:spAutoFit/>
          </a:bodyPr>
          <a:lstStyle/>
          <a:p>
            <a:pPr algn="ctr"/>
            <a:r>
              <a:rPr lang="en-US" sz="1400"/>
              <a:t>Report_v1_Draft</a:t>
            </a:r>
          </a:p>
        </p:txBody>
      </p:sp>
      <p:sp>
        <p:nvSpPr>
          <p:cNvPr id="28" name="TextBox 27">
            <a:extLst>
              <a:ext uri="{FF2B5EF4-FFF2-40B4-BE49-F238E27FC236}">
                <a16:creationId xmlns:a16="http://schemas.microsoft.com/office/drawing/2014/main" id="{2AC0C07E-A303-E58A-1975-4E995EC306FF}"/>
              </a:ext>
            </a:extLst>
          </p:cNvPr>
          <p:cNvSpPr txBox="1"/>
          <p:nvPr/>
        </p:nvSpPr>
        <p:spPr>
          <a:xfrm>
            <a:off x="6847804" y="2964190"/>
            <a:ext cx="1533938" cy="307777"/>
          </a:xfrm>
          <a:prstGeom prst="rect">
            <a:avLst/>
          </a:prstGeom>
          <a:noFill/>
        </p:spPr>
        <p:txBody>
          <a:bodyPr wrap="square" rtlCol="0" anchor="t">
            <a:spAutoFit/>
          </a:bodyPr>
          <a:lstStyle/>
          <a:p>
            <a:pPr algn="ctr"/>
            <a:r>
              <a:rPr lang="en-US" sz="1400" err="1"/>
              <a:t>Report_Graphs</a:t>
            </a:r>
            <a:endParaRPr lang="en-US" sz="1400"/>
          </a:p>
        </p:txBody>
      </p:sp>
      <p:sp>
        <p:nvSpPr>
          <p:cNvPr id="29" name="TextBox 28">
            <a:extLst>
              <a:ext uri="{FF2B5EF4-FFF2-40B4-BE49-F238E27FC236}">
                <a16:creationId xmlns:a16="http://schemas.microsoft.com/office/drawing/2014/main" id="{1E727E8C-DFE1-6F04-F88D-B4E61E35CAEF}"/>
              </a:ext>
            </a:extLst>
          </p:cNvPr>
          <p:cNvSpPr txBox="1"/>
          <p:nvPr/>
        </p:nvSpPr>
        <p:spPr>
          <a:xfrm>
            <a:off x="8548890" y="2856468"/>
            <a:ext cx="1533938" cy="307777"/>
          </a:xfrm>
          <a:prstGeom prst="rect">
            <a:avLst/>
          </a:prstGeom>
          <a:noFill/>
        </p:spPr>
        <p:txBody>
          <a:bodyPr wrap="square" rtlCol="0" anchor="t">
            <a:spAutoFit/>
          </a:bodyPr>
          <a:lstStyle/>
          <a:p>
            <a:pPr algn="ctr"/>
            <a:r>
              <a:rPr lang="en-US" sz="1400"/>
              <a:t>Form-Data_2023</a:t>
            </a:r>
          </a:p>
        </p:txBody>
      </p:sp>
    </p:spTree>
    <p:extLst>
      <p:ext uri="{BB962C8B-B14F-4D97-AF65-F5344CB8AC3E}">
        <p14:creationId xmlns:p14="http://schemas.microsoft.com/office/powerpoint/2010/main" val="376847330"/>
      </p:ext>
    </p:extLst>
  </p:cSld>
  <p:clrMapOvr>
    <a:masterClrMapping/>
  </p:clrMapOvr>
  <mc:AlternateContent xmlns:mc="http://schemas.openxmlformats.org/markup-compatibility/2006" xmlns:p14="http://schemas.microsoft.com/office/powerpoint/2010/main">
    <mc:Choice Requires="p14">
      <p:transition spd="slow" p14:dur="2500">
        <p:diamond/>
      </p:transition>
    </mc:Choice>
    <mc:Fallback xmlns="">
      <p:transition spd="slow">
        <p:diamond/>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4AB3-749C-E5EC-5C8B-808A828ECF74}"/>
              </a:ext>
            </a:extLst>
          </p:cNvPr>
          <p:cNvSpPr>
            <a:spLocks noGrp="1"/>
          </p:cNvSpPr>
          <p:nvPr>
            <p:ph type="title"/>
          </p:nvPr>
        </p:nvSpPr>
        <p:spPr/>
        <p:txBody>
          <a:bodyPr/>
          <a:lstStyle/>
          <a:p>
            <a:pPr algn="ctr"/>
            <a:r>
              <a:rPr lang="en-US" dirty="0"/>
              <a:t>File-Naming Best Practices</a:t>
            </a:r>
          </a:p>
        </p:txBody>
      </p:sp>
      <p:sp>
        <p:nvSpPr>
          <p:cNvPr id="6" name="Freeform: Shape 5">
            <a:extLst>
              <a:ext uri="{FF2B5EF4-FFF2-40B4-BE49-F238E27FC236}">
                <a16:creationId xmlns:a16="http://schemas.microsoft.com/office/drawing/2014/main" id="{8F85961E-D23C-E945-69E6-EE716893B49B}"/>
              </a:ext>
            </a:extLst>
          </p:cNvPr>
          <p:cNvSpPr/>
          <p:nvPr/>
        </p:nvSpPr>
        <p:spPr>
          <a:xfrm>
            <a:off x="2833092" y="2097021"/>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Brief</a:t>
            </a:r>
          </a:p>
        </p:txBody>
      </p:sp>
      <p:sp>
        <p:nvSpPr>
          <p:cNvPr id="7" name="Freeform: Shape 6">
            <a:extLst>
              <a:ext uri="{FF2B5EF4-FFF2-40B4-BE49-F238E27FC236}">
                <a16:creationId xmlns:a16="http://schemas.microsoft.com/office/drawing/2014/main" id="{1BE526C7-4B1D-FD59-A302-00A1115F80AA}"/>
              </a:ext>
            </a:extLst>
          </p:cNvPr>
          <p:cNvSpPr/>
          <p:nvPr/>
        </p:nvSpPr>
        <p:spPr>
          <a:xfrm>
            <a:off x="6251376" y="2097021"/>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Descriptive</a:t>
            </a:r>
          </a:p>
        </p:txBody>
      </p:sp>
      <p:sp>
        <p:nvSpPr>
          <p:cNvPr id="8" name="Freeform: Shape 7">
            <a:extLst>
              <a:ext uri="{FF2B5EF4-FFF2-40B4-BE49-F238E27FC236}">
                <a16:creationId xmlns:a16="http://schemas.microsoft.com/office/drawing/2014/main" id="{ECAEE90F-A149-B04A-96BD-5338A1A1F3EF}"/>
              </a:ext>
            </a:extLst>
          </p:cNvPr>
          <p:cNvSpPr/>
          <p:nvPr/>
        </p:nvSpPr>
        <p:spPr>
          <a:xfrm>
            <a:off x="2833092" y="4272293"/>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Date</a:t>
            </a:r>
          </a:p>
        </p:txBody>
      </p:sp>
      <p:sp>
        <p:nvSpPr>
          <p:cNvPr id="9" name="Freeform: Shape 8">
            <a:extLst>
              <a:ext uri="{FF2B5EF4-FFF2-40B4-BE49-F238E27FC236}">
                <a16:creationId xmlns:a16="http://schemas.microsoft.com/office/drawing/2014/main" id="{66932EFC-0387-A6EB-0CE5-CD467077A56F}"/>
              </a:ext>
            </a:extLst>
          </p:cNvPr>
          <p:cNvSpPr/>
          <p:nvPr/>
        </p:nvSpPr>
        <p:spPr>
          <a:xfrm>
            <a:off x="6251376" y="4272293"/>
            <a:ext cx="3107531" cy="1864518"/>
          </a:xfrm>
          <a:custGeom>
            <a:avLst/>
            <a:gdLst>
              <a:gd name="connsiteX0" fmla="*/ 0 w 3107531"/>
              <a:gd name="connsiteY0" fmla="*/ 0 h 1864518"/>
              <a:gd name="connsiteX1" fmla="*/ 3107531 w 3107531"/>
              <a:gd name="connsiteY1" fmla="*/ 0 h 1864518"/>
              <a:gd name="connsiteX2" fmla="*/ 3107531 w 3107531"/>
              <a:gd name="connsiteY2" fmla="*/ 1864518 h 1864518"/>
              <a:gd name="connsiteX3" fmla="*/ 0 w 3107531"/>
              <a:gd name="connsiteY3" fmla="*/ 1864518 h 1864518"/>
              <a:gd name="connsiteX4" fmla="*/ 0 w 3107531"/>
              <a:gd name="connsiteY4" fmla="*/ 0 h 1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531" h="1864518">
                <a:moveTo>
                  <a:pt x="0" y="0"/>
                </a:moveTo>
                <a:lnTo>
                  <a:pt x="3107531" y="0"/>
                </a:lnTo>
                <a:lnTo>
                  <a:pt x="3107531" y="1864518"/>
                </a:lnTo>
                <a:lnTo>
                  <a:pt x="0" y="1864518"/>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200" kern="1200">
                <a:latin typeface="+mj-lt"/>
              </a:rPr>
              <a:t>Version</a:t>
            </a:r>
          </a:p>
        </p:txBody>
      </p:sp>
    </p:spTree>
    <p:custDataLst>
      <p:tags r:id="rId1"/>
    </p:custDataLst>
    <p:extLst>
      <p:ext uri="{BB962C8B-B14F-4D97-AF65-F5344CB8AC3E}">
        <p14:creationId xmlns:p14="http://schemas.microsoft.com/office/powerpoint/2010/main" val="14007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CF8A6E-6F63-6D78-7C34-673305BCCF60}"/>
              </a:ext>
            </a:extLst>
          </p:cNvPr>
          <p:cNvGraphicFramePr/>
          <p:nvPr/>
        </p:nvGraphicFramePr>
        <p:xfrm>
          <a:off x="1047224" y="1842725"/>
          <a:ext cx="10190149" cy="3079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Thumbs up sign with solid fill">
            <a:extLst>
              <a:ext uri="{FF2B5EF4-FFF2-40B4-BE49-F238E27FC236}">
                <a16:creationId xmlns:a16="http://schemas.microsoft.com/office/drawing/2014/main" id="{64C63DCE-4085-A466-B3A1-3F6A077165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5396" y="3860229"/>
            <a:ext cx="1512774" cy="1512774"/>
          </a:xfrm>
          <a:prstGeom prst="rect">
            <a:avLst/>
          </a:prstGeom>
        </p:spPr>
      </p:pic>
      <p:pic>
        <p:nvPicPr>
          <p:cNvPr id="8" name="Graphic 7" descr="Thumbs Down with solid fill">
            <a:extLst>
              <a:ext uri="{FF2B5EF4-FFF2-40B4-BE49-F238E27FC236}">
                <a16:creationId xmlns:a16="http://schemas.microsoft.com/office/drawing/2014/main" id="{6A52B116-C200-2A64-FFE3-5BDFF8FD44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13088" y="4057000"/>
            <a:ext cx="1512773" cy="1512773"/>
          </a:xfrm>
          <a:prstGeom prst="rect">
            <a:avLst/>
          </a:prstGeom>
        </p:spPr>
      </p:pic>
    </p:spTree>
    <p:extLst>
      <p:ext uri="{BB962C8B-B14F-4D97-AF65-F5344CB8AC3E}">
        <p14:creationId xmlns:p14="http://schemas.microsoft.com/office/powerpoint/2010/main" val="34283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screenshot of a computer&#10;&#10;Description automatically generated">
            <a:extLst>
              <a:ext uri="{FF2B5EF4-FFF2-40B4-BE49-F238E27FC236}">
                <a16:creationId xmlns:a16="http://schemas.microsoft.com/office/drawing/2014/main" id="{A1EEAC71-CBD8-E3BA-797C-0E8059DF41C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 r="3"/>
          <a:stretch>
            <a:fillRect/>
          </a:stretch>
        </p:blipFill>
        <p:spPr/>
      </p:pic>
      <p:sp>
        <p:nvSpPr>
          <p:cNvPr id="3" name="Rectangle: Rounded Corners 2">
            <a:extLst>
              <a:ext uri="{FF2B5EF4-FFF2-40B4-BE49-F238E27FC236}">
                <a16:creationId xmlns:a16="http://schemas.microsoft.com/office/drawing/2014/main" id="{62AFC87A-9845-BE8D-CBE2-DCB499ADDD16}"/>
              </a:ext>
            </a:extLst>
          </p:cNvPr>
          <p:cNvSpPr/>
          <p:nvPr/>
        </p:nvSpPr>
        <p:spPr>
          <a:xfrm>
            <a:off x="1760449" y="1567046"/>
            <a:ext cx="2893798" cy="403202"/>
          </a:xfrm>
          <a:prstGeom prst="roundRect">
            <a:avLst>
              <a:gd name="adj" fmla="val 8663"/>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Chevron 12">
            <a:extLst>
              <a:ext uri="{FF2B5EF4-FFF2-40B4-BE49-F238E27FC236}">
                <a16:creationId xmlns:a16="http://schemas.microsoft.com/office/drawing/2014/main" id="{EFEA3B16-842D-81DA-3928-96B83F292CE7}"/>
              </a:ext>
            </a:extLst>
          </p:cNvPr>
          <p:cNvSpPr/>
          <p:nvPr/>
        </p:nvSpPr>
        <p:spPr>
          <a:xfrm>
            <a:off x="1859201" y="1692309"/>
            <a:ext cx="96187" cy="133350"/>
          </a:xfrm>
          <a:prstGeom prst="chevron">
            <a:avLst>
              <a:gd name="adj" fmla="val 7097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DBA18B16-FA38-9BB2-619E-D1908FBF1EB7}"/>
              </a:ext>
            </a:extLst>
          </p:cNvPr>
          <p:cNvSpPr/>
          <p:nvPr/>
        </p:nvSpPr>
        <p:spPr>
          <a:xfrm>
            <a:off x="5076825" y="1152526"/>
            <a:ext cx="819150" cy="199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B9ABFB12-1251-177A-3381-A323461FF4F8}"/>
              </a:ext>
            </a:extLst>
          </p:cNvPr>
          <p:cNvCxnSpPr>
            <a:cxnSpLocks/>
          </p:cNvCxnSpPr>
          <p:nvPr/>
        </p:nvCxnSpPr>
        <p:spPr>
          <a:xfrm>
            <a:off x="4776395" y="1563946"/>
            <a:ext cx="0" cy="3542569"/>
          </a:xfrm>
          <a:prstGeom prst="line">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CBA174-85D5-462D-76CA-8C79A02735D4}"/>
              </a:ext>
            </a:extLst>
          </p:cNvPr>
          <p:cNvCxnSpPr/>
          <p:nvPr/>
        </p:nvCxnSpPr>
        <p:spPr>
          <a:xfrm>
            <a:off x="4776395" y="1825659"/>
            <a:ext cx="0" cy="200094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B7DA90E-4666-565B-25BF-AA26CCADD251}"/>
              </a:ext>
            </a:extLst>
          </p:cNvPr>
          <p:cNvSpPr txBox="1"/>
          <p:nvPr/>
        </p:nvSpPr>
        <p:spPr>
          <a:xfrm>
            <a:off x="2447705" y="1613915"/>
            <a:ext cx="2695795" cy="307777"/>
          </a:xfrm>
          <a:prstGeom prst="rect">
            <a:avLst/>
          </a:prstGeom>
          <a:noFill/>
        </p:spPr>
        <p:txBody>
          <a:bodyPr wrap="square" rtlCol="0">
            <a:spAutoFit/>
          </a:bodyPr>
          <a:lstStyle/>
          <a:p>
            <a:r>
              <a:rPr lang="en-US" sz="1400"/>
              <a:t>Documents</a:t>
            </a:r>
          </a:p>
        </p:txBody>
      </p:sp>
      <p:pic>
        <p:nvPicPr>
          <p:cNvPr id="50" name="Picture 49" descr="A grey folder with white text&#10;&#10;Description automatically generated">
            <a:extLst>
              <a:ext uri="{FF2B5EF4-FFF2-40B4-BE49-F238E27FC236}">
                <a16:creationId xmlns:a16="http://schemas.microsoft.com/office/drawing/2014/main" id="{B410EA58-1CF0-28D3-C6B5-E33818ECE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536" y="1591944"/>
            <a:ext cx="355188" cy="355188"/>
          </a:xfrm>
          <a:prstGeom prst="rect">
            <a:avLst/>
          </a:prstGeom>
        </p:spPr>
      </p:pic>
      <p:sp>
        <p:nvSpPr>
          <p:cNvPr id="54" name="Rectangle: Rounded Corners 53">
            <a:extLst>
              <a:ext uri="{FF2B5EF4-FFF2-40B4-BE49-F238E27FC236}">
                <a16:creationId xmlns:a16="http://schemas.microsoft.com/office/drawing/2014/main" id="{06152331-14D9-6CA9-2507-2851B104A71E}"/>
              </a:ext>
            </a:extLst>
          </p:cNvPr>
          <p:cNvSpPr/>
          <p:nvPr/>
        </p:nvSpPr>
        <p:spPr>
          <a:xfrm>
            <a:off x="1757945" y="3526307"/>
            <a:ext cx="2893798" cy="403202"/>
          </a:xfrm>
          <a:prstGeom prst="roundRect">
            <a:avLst>
              <a:gd name="adj" fmla="val 8663"/>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77BE889B-DB99-FF9F-5B4C-BF4B401A732C}"/>
              </a:ext>
            </a:extLst>
          </p:cNvPr>
          <p:cNvSpPr/>
          <p:nvPr/>
        </p:nvSpPr>
        <p:spPr>
          <a:xfrm>
            <a:off x="8544736" y="1583707"/>
            <a:ext cx="1596815" cy="1673268"/>
          </a:xfrm>
          <a:prstGeom prst="roundRect">
            <a:avLst>
              <a:gd name="adj" fmla="val 3273"/>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3B698FB-F818-446F-4195-8A7AA1F5E38A}"/>
              </a:ext>
            </a:extLst>
          </p:cNvPr>
          <p:cNvGrpSpPr/>
          <p:nvPr/>
        </p:nvGrpSpPr>
        <p:grpSpPr>
          <a:xfrm>
            <a:off x="4998039" y="1591943"/>
            <a:ext cx="5095174" cy="3473630"/>
            <a:chOff x="4998039" y="1591943"/>
            <a:chExt cx="5095174" cy="3473630"/>
          </a:xfrm>
        </p:grpSpPr>
        <p:grpSp>
          <p:nvGrpSpPr>
            <p:cNvPr id="57" name="Group 56">
              <a:extLst>
                <a:ext uri="{FF2B5EF4-FFF2-40B4-BE49-F238E27FC236}">
                  <a16:creationId xmlns:a16="http://schemas.microsoft.com/office/drawing/2014/main" id="{5EB41DB3-18E3-5306-7E25-291579E879BD}"/>
                </a:ext>
              </a:extLst>
            </p:cNvPr>
            <p:cNvGrpSpPr/>
            <p:nvPr/>
          </p:nvGrpSpPr>
          <p:grpSpPr>
            <a:xfrm>
              <a:off x="5006488" y="1591944"/>
              <a:ext cx="1533938" cy="1651296"/>
              <a:chOff x="4998039" y="1642953"/>
              <a:chExt cx="1533938" cy="1651296"/>
            </a:xfrm>
          </p:grpSpPr>
          <p:pic>
            <p:nvPicPr>
              <p:cNvPr id="55" name="Picture 54">
                <a:extLst>
                  <a:ext uri="{FF2B5EF4-FFF2-40B4-BE49-F238E27FC236}">
                    <a16:creationId xmlns:a16="http://schemas.microsoft.com/office/drawing/2014/main" id="{9CDF5A99-2290-3AF5-D9C8-75EC9F44E899}"/>
                  </a:ext>
                </a:extLst>
              </p:cNvPr>
              <p:cNvPicPr>
                <a:picLocks noChangeAspect="1"/>
              </p:cNvPicPr>
              <p:nvPr/>
            </p:nvPicPr>
            <p:blipFill>
              <a:blip r:embed="rId5"/>
              <a:stretch>
                <a:fillRect/>
              </a:stretch>
            </p:blipFill>
            <p:spPr>
              <a:xfrm>
                <a:off x="5152470" y="1642953"/>
                <a:ext cx="1251745" cy="1327455"/>
              </a:xfrm>
              <a:prstGeom prst="rect">
                <a:avLst/>
              </a:prstGeom>
            </p:spPr>
          </p:pic>
          <p:sp>
            <p:nvSpPr>
              <p:cNvPr id="56" name="TextBox 55">
                <a:extLst>
                  <a:ext uri="{FF2B5EF4-FFF2-40B4-BE49-F238E27FC236}">
                    <a16:creationId xmlns:a16="http://schemas.microsoft.com/office/drawing/2014/main" id="{9A6A6CD3-26C8-BEFE-A5A6-92D15BC1B004}"/>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202301_Report</a:t>
                </a:r>
              </a:p>
            </p:txBody>
          </p:sp>
        </p:grpSp>
        <p:grpSp>
          <p:nvGrpSpPr>
            <p:cNvPr id="58" name="Group 57">
              <a:extLst>
                <a:ext uri="{FF2B5EF4-FFF2-40B4-BE49-F238E27FC236}">
                  <a16:creationId xmlns:a16="http://schemas.microsoft.com/office/drawing/2014/main" id="{7CBDB54B-B5B3-EFC5-D4F8-4713062B01B7}"/>
                </a:ext>
              </a:extLst>
            </p:cNvPr>
            <p:cNvGrpSpPr/>
            <p:nvPr/>
          </p:nvGrpSpPr>
          <p:grpSpPr>
            <a:xfrm>
              <a:off x="4998039" y="3392306"/>
              <a:ext cx="1533938" cy="1651296"/>
              <a:chOff x="4998039" y="1642953"/>
              <a:chExt cx="1533938" cy="1651296"/>
            </a:xfrm>
          </p:grpSpPr>
          <p:pic>
            <p:nvPicPr>
              <p:cNvPr id="59" name="Picture 58">
                <a:extLst>
                  <a:ext uri="{FF2B5EF4-FFF2-40B4-BE49-F238E27FC236}">
                    <a16:creationId xmlns:a16="http://schemas.microsoft.com/office/drawing/2014/main" id="{A678EA2B-9432-9F67-592D-BBBE400C7B56}"/>
                  </a:ext>
                </a:extLst>
              </p:cNvPr>
              <p:cNvPicPr>
                <a:picLocks noChangeAspect="1"/>
              </p:cNvPicPr>
              <p:nvPr/>
            </p:nvPicPr>
            <p:blipFill>
              <a:blip r:embed="rId5"/>
              <a:stretch>
                <a:fillRect/>
              </a:stretch>
            </p:blipFill>
            <p:spPr>
              <a:xfrm>
                <a:off x="5152470" y="1642953"/>
                <a:ext cx="1251745" cy="1327455"/>
              </a:xfrm>
              <a:prstGeom prst="rect">
                <a:avLst/>
              </a:prstGeom>
            </p:spPr>
          </p:pic>
          <p:sp>
            <p:nvSpPr>
              <p:cNvPr id="60" name="TextBox 59">
                <a:extLst>
                  <a:ext uri="{FF2B5EF4-FFF2-40B4-BE49-F238E27FC236}">
                    <a16:creationId xmlns:a16="http://schemas.microsoft.com/office/drawing/2014/main" id="{6B7A236D-147E-212F-6599-2CF9477F90D0}"/>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202304_Report</a:t>
                </a:r>
              </a:p>
            </p:txBody>
          </p:sp>
        </p:grpSp>
        <p:grpSp>
          <p:nvGrpSpPr>
            <p:cNvPr id="64" name="Group 63">
              <a:extLst>
                <a:ext uri="{FF2B5EF4-FFF2-40B4-BE49-F238E27FC236}">
                  <a16:creationId xmlns:a16="http://schemas.microsoft.com/office/drawing/2014/main" id="{9134F401-FA9B-58AB-E7BF-1DD548DF51FA}"/>
                </a:ext>
              </a:extLst>
            </p:cNvPr>
            <p:cNvGrpSpPr/>
            <p:nvPr/>
          </p:nvGrpSpPr>
          <p:grpSpPr>
            <a:xfrm>
              <a:off x="6762069" y="1591943"/>
              <a:ext cx="1533938" cy="1651296"/>
              <a:chOff x="4998039" y="1642953"/>
              <a:chExt cx="1533938" cy="1651296"/>
            </a:xfrm>
          </p:grpSpPr>
          <p:pic>
            <p:nvPicPr>
              <p:cNvPr id="65" name="Picture 64">
                <a:extLst>
                  <a:ext uri="{FF2B5EF4-FFF2-40B4-BE49-F238E27FC236}">
                    <a16:creationId xmlns:a16="http://schemas.microsoft.com/office/drawing/2014/main" id="{BA8D2A22-7A01-5185-2B92-98EFF7AD8D41}"/>
                  </a:ext>
                </a:extLst>
              </p:cNvPr>
              <p:cNvPicPr>
                <a:picLocks noChangeAspect="1"/>
              </p:cNvPicPr>
              <p:nvPr/>
            </p:nvPicPr>
            <p:blipFill>
              <a:blip r:embed="rId5"/>
              <a:stretch>
                <a:fillRect/>
              </a:stretch>
            </p:blipFill>
            <p:spPr>
              <a:xfrm>
                <a:off x="5152470" y="1642953"/>
                <a:ext cx="1251745" cy="1327455"/>
              </a:xfrm>
              <a:prstGeom prst="rect">
                <a:avLst/>
              </a:prstGeom>
            </p:spPr>
          </p:pic>
          <p:sp>
            <p:nvSpPr>
              <p:cNvPr id="66" name="TextBox 65">
                <a:extLst>
                  <a:ext uri="{FF2B5EF4-FFF2-40B4-BE49-F238E27FC236}">
                    <a16:creationId xmlns:a16="http://schemas.microsoft.com/office/drawing/2014/main" id="{9DCBB97F-8B3D-93F0-992D-2B2114D6C4BF}"/>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202302_Report</a:t>
                </a:r>
              </a:p>
            </p:txBody>
          </p:sp>
        </p:grpSp>
        <p:grpSp>
          <p:nvGrpSpPr>
            <p:cNvPr id="67" name="Group 66">
              <a:extLst>
                <a:ext uri="{FF2B5EF4-FFF2-40B4-BE49-F238E27FC236}">
                  <a16:creationId xmlns:a16="http://schemas.microsoft.com/office/drawing/2014/main" id="{DDBACDFC-C7EE-A652-3EDE-0C1721BA16A7}"/>
                </a:ext>
              </a:extLst>
            </p:cNvPr>
            <p:cNvGrpSpPr/>
            <p:nvPr/>
          </p:nvGrpSpPr>
          <p:grpSpPr>
            <a:xfrm>
              <a:off x="6753620" y="3392305"/>
              <a:ext cx="1533938" cy="1651296"/>
              <a:chOff x="4998039" y="1642953"/>
              <a:chExt cx="1533938" cy="1651296"/>
            </a:xfrm>
          </p:grpSpPr>
          <p:pic>
            <p:nvPicPr>
              <p:cNvPr id="68" name="Picture 67">
                <a:extLst>
                  <a:ext uri="{FF2B5EF4-FFF2-40B4-BE49-F238E27FC236}">
                    <a16:creationId xmlns:a16="http://schemas.microsoft.com/office/drawing/2014/main" id="{9451F89A-04A2-0027-056B-84F6DFF36323}"/>
                  </a:ext>
                </a:extLst>
              </p:cNvPr>
              <p:cNvPicPr>
                <a:picLocks noChangeAspect="1"/>
              </p:cNvPicPr>
              <p:nvPr/>
            </p:nvPicPr>
            <p:blipFill>
              <a:blip r:embed="rId5"/>
              <a:stretch>
                <a:fillRect/>
              </a:stretch>
            </p:blipFill>
            <p:spPr>
              <a:xfrm>
                <a:off x="5152470" y="1642953"/>
                <a:ext cx="1251745" cy="1327455"/>
              </a:xfrm>
              <a:prstGeom prst="rect">
                <a:avLst/>
              </a:prstGeom>
            </p:spPr>
          </p:pic>
          <p:sp>
            <p:nvSpPr>
              <p:cNvPr id="69" name="TextBox 68">
                <a:extLst>
                  <a:ext uri="{FF2B5EF4-FFF2-40B4-BE49-F238E27FC236}">
                    <a16:creationId xmlns:a16="http://schemas.microsoft.com/office/drawing/2014/main" id="{27579B19-2259-D30E-0496-0A1F32D5EC27}"/>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202305_Report</a:t>
                </a:r>
              </a:p>
            </p:txBody>
          </p:sp>
        </p:grpSp>
        <p:grpSp>
          <p:nvGrpSpPr>
            <p:cNvPr id="70" name="Group 69">
              <a:extLst>
                <a:ext uri="{FF2B5EF4-FFF2-40B4-BE49-F238E27FC236}">
                  <a16:creationId xmlns:a16="http://schemas.microsoft.com/office/drawing/2014/main" id="{2F32F87A-81CE-472C-329A-57D4D3AB313F}"/>
                </a:ext>
              </a:extLst>
            </p:cNvPr>
            <p:cNvGrpSpPr/>
            <p:nvPr/>
          </p:nvGrpSpPr>
          <p:grpSpPr>
            <a:xfrm>
              <a:off x="8559275" y="1718937"/>
              <a:ext cx="1533938" cy="1546274"/>
              <a:chOff x="4998039" y="1747975"/>
              <a:chExt cx="1533938" cy="1546274"/>
            </a:xfrm>
          </p:grpSpPr>
          <p:pic>
            <p:nvPicPr>
              <p:cNvPr id="71" name="Picture 70">
                <a:extLst>
                  <a:ext uri="{FF2B5EF4-FFF2-40B4-BE49-F238E27FC236}">
                    <a16:creationId xmlns:a16="http://schemas.microsoft.com/office/drawing/2014/main" id="{3975DFA9-712E-88D2-2F9F-13E878CE4DE1}"/>
                  </a:ext>
                </a:extLst>
              </p:cNvPr>
              <p:cNvPicPr>
                <a:picLocks noChangeAspect="1"/>
              </p:cNvPicPr>
              <p:nvPr/>
            </p:nvPicPr>
            <p:blipFill rotWithShape="1">
              <a:blip r:embed="rId6"/>
              <a:srcRect l="6881" t="8534" r="13373" b="6078"/>
              <a:stretch/>
            </p:blipFill>
            <p:spPr>
              <a:xfrm>
                <a:off x="5276234" y="1747975"/>
                <a:ext cx="998208" cy="1133475"/>
              </a:xfrm>
              <a:prstGeom prst="rect">
                <a:avLst/>
              </a:prstGeom>
            </p:spPr>
          </p:pic>
          <p:sp>
            <p:nvSpPr>
              <p:cNvPr id="72" name="TextBox 71">
                <a:extLst>
                  <a:ext uri="{FF2B5EF4-FFF2-40B4-BE49-F238E27FC236}">
                    <a16:creationId xmlns:a16="http://schemas.microsoft.com/office/drawing/2014/main" id="{BF7E1E36-CA0A-E5EA-4EC1-7D5592856A3B}"/>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202303_Report</a:t>
                </a:r>
              </a:p>
            </p:txBody>
          </p:sp>
        </p:grpSp>
        <p:grpSp>
          <p:nvGrpSpPr>
            <p:cNvPr id="73" name="Group 72">
              <a:extLst>
                <a:ext uri="{FF2B5EF4-FFF2-40B4-BE49-F238E27FC236}">
                  <a16:creationId xmlns:a16="http://schemas.microsoft.com/office/drawing/2014/main" id="{6689E92D-8A2B-7680-3137-E1D2DB351678}"/>
                </a:ext>
              </a:extLst>
            </p:cNvPr>
            <p:cNvGrpSpPr/>
            <p:nvPr/>
          </p:nvGrpSpPr>
          <p:grpSpPr>
            <a:xfrm>
              <a:off x="8550826" y="3414277"/>
              <a:ext cx="1533938" cy="1651296"/>
              <a:chOff x="4998039" y="1642953"/>
              <a:chExt cx="1533938" cy="1651296"/>
            </a:xfrm>
          </p:grpSpPr>
          <p:pic>
            <p:nvPicPr>
              <p:cNvPr id="74" name="Picture 73">
                <a:extLst>
                  <a:ext uri="{FF2B5EF4-FFF2-40B4-BE49-F238E27FC236}">
                    <a16:creationId xmlns:a16="http://schemas.microsoft.com/office/drawing/2014/main" id="{D1AFC2E7-14BC-AEEF-E0C3-1B50F21EA88D}"/>
                  </a:ext>
                </a:extLst>
              </p:cNvPr>
              <p:cNvPicPr>
                <a:picLocks noChangeAspect="1"/>
              </p:cNvPicPr>
              <p:nvPr/>
            </p:nvPicPr>
            <p:blipFill>
              <a:blip r:embed="rId5"/>
              <a:stretch>
                <a:fillRect/>
              </a:stretch>
            </p:blipFill>
            <p:spPr>
              <a:xfrm>
                <a:off x="5152470" y="1642953"/>
                <a:ext cx="1251745" cy="1327455"/>
              </a:xfrm>
              <a:prstGeom prst="rect">
                <a:avLst/>
              </a:prstGeom>
            </p:spPr>
          </p:pic>
          <p:sp>
            <p:nvSpPr>
              <p:cNvPr id="75" name="TextBox 74">
                <a:extLst>
                  <a:ext uri="{FF2B5EF4-FFF2-40B4-BE49-F238E27FC236}">
                    <a16:creationId xmlns:a16="http://schemas.microsoft.com/office/drawing/2014/main" id="{B624D185-58A5-D6B2-25B2-61FA50D4FA2C}"/>
                  </a:ext>
                </a:extLst>
              </p:cNvPr>
              <p:cNvSpPr txBox="1"/>
              <p:nvPr/>
            </p:nvSpPr>
            <p:spPr>
              <a:xfrm>
                <a:off x="4998039" y="2986472"/>
                <a:ext cx="1533938" cy="307777"/>
              </a:xfrm>
              <a:prstGeom prst="rect">
                <a:avLst/>
              </a:prstGeom>
              <a:noFill/>
            </p:spPr>
            <p:txBody>
              <a:bodyPr wrap="square" rtlCol="0" anchor="t">
                <a:spAutoFit/>
              </a:bodyPr>
              <a:lstStyle/>
              <a:p>
                <a:pPr algn="ctr"/>
                <a:r>
                  <a:rPr lang="en-US" sz="1400"/>
                  <a:t>202306_Report</a:t>
                </a:r>
              </a:p>
            </p:txBody>
          </p:sp>
        </p:grpSp>
      </p:grpSp>
      <p:grpSp>
        <p:nvGrpSpPr>
          <p:cNvPr id="86" name="Group 85">
            <a:extLst>
              <a:ext uri="{FF2B5EF4-FFF2-40B4-BE49-F238E27FC236}">
                <a16:creationId xmlns:a16="http://schemas.microsoft.com/office/drawing/2014/main" id="{EC14C4B7-9B5C-87CA-82BD-F270B756492C}"/>
              </a:ext>
            </a:extLst>
          </p:cNvPr>
          <p:cNvGrpSpPr/>
          <p:nvPr/>
        </p:nvGrpSpPr>
        <p:grpSpPr>
          <a:xfrm>
            <a:off x="8807370" y="1699929"/>
            <a:ext cx="1159602" cy="1152551"/>
            <a:chOff x="8791028" y="1730096"/>
            <a:chExt cx="1159602" cy="1152551"/>
          </a:xfrm>
        </p:grpSpPr>
        <p:sp>
          <p:nvSpPr>
            <p:cNvPr id="80" name="Rectangle 79">
              <a:extLst>
                <a:ext uri="{FF2B5EF4-FFF2-40B4-BE49-F238E27FC236}">
                  <a16:creationId xmlns:a16="http://schemas.microsoft.com/office/drawing/2014/main" id="{6A1FCE8E-A8B9-D62B-8D33-DC392CB69919}"/>
                </a:ext>
              </a:extLst>
            </p:cNvPr>
            <p:cNvSpPr/>
            <p:nvPr/>
          </p:nvSpPr>
          <p:spPr>
            <a:xfrm rot="5400000">
              <a:off x="8739743" y="1800457"/>
              <a:ext cx="28059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7B9D534-0D2A-59E0-7AFB-3FE85EBA3536}"/>
                </a:ext>
              </a:extLst>
            </p:cNvPr>
            <p:cNvSpPr/>
            <p:nvPr/>
          </p:nvSpPr>
          <p:spPr>
            <a:xfrm rot="5400000">
              <a:off x="8739743" y="2653338"/>
              <a:ext cx="28059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80C3F7F-0A85-E13F-8C17-C08D002C547C}"/>
                </a:ext>
              </a:extLst>
            </p:cNvPr>
            <p:cNvSpPr/>
            <p:nvPr/>
          </p:nvSpPr>
          <p:spPr>
            <a:xfrm rot="2683501">
              <a:off x="9588126" y="1730096"/>
              <a:ext cx="36250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604DCF7D-F579-C69D-FE9F-6A046858586F}"/>
              </a:ext>
            </a:extLst>
          </p:cNvPr>
          <p:cNvGrpSpPr/>
          <p:nvPr/>
        </p:nvGrpSpPr>
        <p:grpSpPr>
          <a:xfrm>
            <a:off x="2022449" y="1979250"/>
            <a:ext cx="3494949" cy="3157498"/>
            <a:chOff x="2022449" y="1979250"/>
            <a:chExt cx="3494949" cy="3157498"/>
          </a:xfrm>
        </p:grpSpPr>
        <p:grpSp>
          <p:nvGrpSpPr>
            <p:cNvPr id="53" name="Group 52">
              <a:extLst>
                <a:ext uri="{FF2B5EF4-FFF2-40B4-BE49-F238E27FC236}">
                  <a16:creationId xmlns:a16="http://schemas.microsoft.com/office/drawing/2014/main" id="{A9E97F79-53D3-1308-0D1B-F3E84E7BD215}"/>
                </a:ext>
              </a:extLst>
            </p:cNvPr>
            <p:cNvGrpSpPr/>
            <p:nvPr/>
          </p:nvGrpSpPr>
          <p:grpSpPr>
            <a:xfrm>
              <a:off x="2269140" y="1979250"/>
              <a:ext cx="3248258" cy="3157498"/>
              <a:chOff x="2269140" y="1979250"/>
              <a:chExt cx="3248258" cy="3157498"/>
            </a:xfrm>
          </p:grpSpPr>
          <p:sp>
            <p:nvSpPr>
              <p:cNvPr id="15" name="TextBox 14">
                <a:extLst>
                  <a:ext uri="{FF2B5EF4-FFF2-40B4-BE49-F238E27FC236}">
                    <a16:creationId xmlns:a16="http://schemas.microsoft.com/office/drawing/2014/main" id="{A94FBD9A-DF87-7A7C-5E6D-3D5674F91465}"/>
                  </a:ext>
                </a:extLst>
              </p:cNvPr>
              <p:cNvSpPr txBox="1"/>
              <p:nvPr/>
            </p:nvSpPr>
            <p:spPr>
              <a:xfrm>
                <a:off x="2626267" y="1988270"/>
                <a:ext cx="2695795" cy="307777"/>
              </a:xfrm>
              <a:prstGeom prst="rect">
                <a:avLst/>
              </a:prstGeom>
              <a:noFill/>
            </p:spPr>
            <p:txBody>
              <a:bodyPr wrap="square" rtlCol="0">
                <a:spAutoFit/>
              </a:bodyPr>
              <a:lstStyle/>
              <a:p>
                <a:r>
                  <a:rPr lang="en-US" sz="1400" err="1"/>
                  <a:t>MonthlyReports</a:t>
                </a:r>
                <a:endParaRPr lang="en-US" sz="1400"/>
              </a:p>
            </p:txBody>
          </p:sp>
          <p:sp>
            <p:nvSpPr>
              <p:cNvPr id="20" name="TextBox 19">
                <a:extLst>
                  <a:ext uri="{FF2B5EF4-FFF2-40B4-BE49-F238E27FC236}">
                    <a16:creationId xmlns:a16="http://schemas.microsoft.com/office/drawing/2014/main" id="{8DBE73F8-17C7-9C24-A0DB-1A07983A6E41}"/>
                  </a:ext>
                </a:extLst>
              </p:cNvPr>
              <p:cNvSpPr txBox="1"/>
              <p:nvPr/>
            </p:nvSpPr>
            <p:spPr>
              <a:xfrm>
                <a:off x="2821603" y="3184972"/>
                <a:ext cx="2695795" cy="307777"/>
              </a:xfrm>
              <a:prstGeom prst="rect">
                <a:avLst/>
              </a:prstGeom>
              <a:noFill/>
            </p:spPr>
            <p:txBody>
              <a:bodyPr wrap="square" rtlCol="0">
                <a:spAutoFit/>
              </a:bodyPr>
              <a:lstStyle/>
              <a:p>
                <a:r>
                  <a:rPr lang="en-US" sz="1400"/>
                  <a:t>2022 Reports</a:t>
                </a:r>
              </a:p>
            </p:txBody>
          </p:sp>
          <p:sp>
            <p:nvSpPr>
              <p:cNvPr id="23" name="TextBox 22">
                <a:extLst>
                  <a:ext uri="{FF2B5EF4-FFF2-40B4-BE49-F238E27FC236}">
                    <a16:creationId xmlns:a16="http://schemas.microsoft.com/office/drawing/2014/main" id="{384D0D38-B5EC-2110-DD3B-E71ACCCE6A53}"/>
                  </a:ext>
                </a:extLst>
              </p:cNvPr>
              <p:cNvSpPr txBox="1"/>
              <p:nvPr/>
            </p:nvSpPr>
            <p:spPr>
              <a:xfrm>
                <a:off x="2804829" y="2369188"/>
                <a:ext cx="2695795" cy="307777"/>
              </a:xfrm>
              <a:prstGeom prst="rect">
                <a:avLst/>
              </a:prstGeom>
              <a:noFill/>
            </p:spPr>
            <p:txBody>
              <a:bodyPr wrap="square" rtlCol="0">
                <a:spAutoFit/>
              </a:bodyPr>
              <a:lstStyle/>
              <a:p>
                <a:r>
                  <a:rPr lang="en-US" sz="1400"/>
                  <a:t>2020 Reports</a:t>
                </a:r>
              </a:p>
            </p:txBody>
          </p:sp>
          <p:sp>
            <p:nvSpPr>
              <p:cNvPr id="26" name="TextBox 25">
                <a:extLst>
                  <a:ext uri="{FF2B5EF4-FFF2-40B4-BE49-F238E27FC236}">
                    <a16:creationId xmlns:a16="http://schemas.microsoft.com/office/drawing/2014/main" id="{967D3E86-189E-865C-5B6C-7A38BFFF8434}"/>
                  </a:ext>
                </a:extLst>
              </p:cNvPr>
              <p:cNvSpPr txBox="1"/>
              <p:nvPr/>
            </p:nvSpPr>
            <p:spPr>
              <a:xfrm>
                <a:off x="2816313" y="2756669"/>
                <a:ext cx="2695795" cy="307777"/>
              </a:xfrm>
              <a:prstGeom prst="rect">
                <a:avLst/>
              </a:prstGeom>
              <a:noFill/>
            </p:spPr>
            <p:txBody>
              <a:bodyPr wrap="square" rtlCol="0">
                <a:spAutoFit/>
              </a:bodyPr>
              <a:lstStyle/>
              <a:p>
                <a:r>
                  <a:rPr lang="en-US" sz="1400"/>
                  <a:t>2021 Reports</a:t>
                </a:r>
              </a:p>
            </p:txBody>
          </p:sp>
          <p:sp>
            <p:nvSpPr>
              <p:cNvPr id="29" name="TextBox 28">
                <a:extLst>
                  <a:ext uri="{FF2B5EF4-FFF2-40B4-BE49-F238E27FC236}">
                    <a16:creationId xmlns:a16="http://schemas.microsoft.com/office/drawing/2014/main" id="{E8BCCCC6-97E8-941A-7ACE-2BE479B701EF}"/>
                  </a:ext>
                </a:extLst>
              </p:cNvPr>
              <p:cNvSpPr txBox="1"/>
              <p:nvPr/>
            </p:nvSpPr>
            <p:spPr>
              <a:xfrm>
                <a:off x="2816313" y="3585407"/>
                <a:ext cx="2695795" cy="307777"/>
              </a:xfrm>
              <a:prstGeom prst="rect">
                <a:avLst/>
              </a:prstGeom>
              <a:noFill/>
            </p:spPr>
            <p:txBody>
              <a:bodyPr wrap="square" rtlCol="0">
                <a:spAutoFit/>
              </a:bodyPr>
              <a:lstStyle/>
              <a:p>
                <a:r>
                  <a:rPr lang="en-US" sz="1400"/>
                  <a:t>2023 Reports</a:t>
                </a:r>
              </a:p>
            </p:txBody>
          </p:sp>
          <p:sp>
            <p:nvSpPr>
              <p:cNvPr id="32" name="TextBox 31">
                <a:extLst>
                  <a:ext uri="{FF2B5EF4-FFF2-40B4-BE49-F238E27FC236}">
                    <a16:creationId xmlns:a16="http://schemas.microsoft.com/office/drawing/2014/main" id="{9532DB5F-A3D1-9CC6-38C5-C47B266EB033}"/>
                  </a:ext>
                </a:extLst>
              </p:cNvPr>
              <p:cNvSpPr txBox="1"/>
              <p:nvPr/>
            </p:nvSpPr>
            <p:spPr>
              <a:xfrm>
                <a:off x="2804828" y="4012601"/>
                <a:ext cx="2695795" cy="307777"/>
              </a:xfrm>
              <a:prstGeom prst="rect">
                <a:avLst/>
              </a:prstGeom>
              <a:noFill/>
            </p:spPr>
            <p:txBody>
              <a:bodyPr wrap="square" rtlCol="0">
                <a:spAutoFit/>
              </a:bodyPr>
              <a:lstStyle/>
              <a:p>
                <a:r>
                  <a:rPr lang="en-US" sz="1400"/>
                  <a:t>2024 Reports</a:t>
                </a:r>
              </a:p>
            </p:txBody>
          </p:sp>
          <p:sp>
            <p:nvSpPr>
              <p:cNvPr id="35" name="TextBox 34">
                <a:extLst>
                  <a:ext uri="{FF2B5EF4-FFF2-40B4-BE49-F238E27FC236}">
                    <a16:creationId xmlns:a16="http://schemas.microsoft.com/office/drawing/2014/main" id="{888CC554-8C67-DA3B-2F47-9FB94326E3CB}"/>
                  </a:ext>
                </a:extLst>
              </p:cNvPr>
              <p:cNvSpPr txBox="1"/>
              <p:nvPr/>
            </p:nvSpPr>
            <p:spPr>
              <a:xfrm>
                <a:off x="2626267" y="4417505"/>
                <a:ext cx="2695795" cy="307777"/>
              </a:xfrm>
              <a:prstGeom prst="rect">
                <a:avLst/>
              </a:prstGeom>
              <a:noFill/>
            </p:spPr>
            <p:txBody>
              <a:bodyPr wrap="square" rtlCol="0">
                <a:spAutoFit/>
              </a:bodyPr>
              <a:lstStyle/>
              <a:p>
                <a:r>
                  <a:rPr lang="en-US" sz="1400"/>
                  <a:t>Trainings</a:t>
                </a:r>
              </a:p>
            </p:txBody>
          </p:sp>
          <p:sp>
            <p:nvSpPr>
              <p:cNvPr id="38" name="TextBox 37">
                <a:extLst>
                  <a:ext uri="{FF2B5EF4-FFF2-40B4-BE49-F238E27FC236}">
                    <a16:creationId xmlns:a16="http://schemas.microsoft.com/office/drawing/2014/main" id="{723B2C0C-7164-E9BC-A6F7-88780DE8A43E}"/>
                  </a:ext>
                </a:extLst>
              </p:cNvPr>
              <p:cNvSpPr txBox="1"/>
              <p:nvPr/>
            </p:nvSpPr>
            <p:spPr>
              <a:xfrm>
                <a:off x="2816313" y="4828971"/>
                <a:ext cx="2695795" cy="307777"/>
              </a:xfrm>
              <a:prstGeom prst="rect">
                <a:avLst/>
              </a:prstGeom>
              <a:noFill/>
            </p:spPr>
            <p:txBody>
              <a:bodyPr wrap="square" rtlCol="0">
                <a:spAutoFit/>
              </a:bodyPr>
              <a:lstStyle/>
              <a:p>
                <a:r>
                  <a:rPr lang="en-US" sz="1400"/>
                  <a:t>Presentations</a:t>
                </a:r>
              </a:p>
            </p:txBody>
          </p:sp>
          <p:pic>
            <p:nvPicPr>
              <p:cNvPr id="11" name="Picture 10" descr="A yellow folder with a white paper inside&#10;&#10;Description automatically generated">
                <a:extLst>
                  <a:ext uri="{FF2B5EF4-FFF2-40B4-BE49-F238E27FC236}">
                    <a16:creationId xmlns:a16="http://schemas.microsoft.com/office/drawing/2014/main" id="{2D635D70-B8C3-C09F-3AE4-D510920334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9142" y="1979250"/>
                <a:ext cx="357123" cy="357123"/>
              </a:xfrm>
              <a:prstGeom prst="rect">
                <a:avLst/>
              </a:prstGeom>
            </p:spPr>
          </p:pic>
          <p:pic>
            <p:nvPicPr>
              <p:cNvPr id="17" name="Picture 16" descr="A yellow folder with a white paper inside&#10;&#10;Description automatically generated">
                <a:extLst>
                  <a:ext uri="{FF2B5EF4-FFF2-40B4-BE49-F238E27FC236}">
                    <a16:creationId xmlns:a16="http://schemas.microsoft.com/office/drawing/2014/main" id="{D1FB8306-F559-8F95-7E10-59280049AF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7703" y="2361372"/>
                <a:ext cx="357123" cy="357123"/>
              </a:xfrm>
              <a:prstGeom prst="rect">
                <a:avLst/>
              </a:prstGeom>
            </p:spPr>
          </p:pic>
          <p:pic>
            <p:nvPicPr>
              <p:cNvPr id="41" name="Picture 40" descr="A yellow folder with a white paper inside&#10;&#10;Description automatically generated">
                <a:extLst>
                  <a:ext uri="{FF2B5EF4-FFF2-40B4-BE49-F238E27FC236}">
                    <a16:creationId xmlns:a16="http://schemas.microsoft.com/office/drawing/2014/main" id="{BA3B3857-B8CA-9AA4-9C4C-E9C03F01F1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631" y="2755797"/>
                <a:ext cx="357123" cy="357123"/>
              </a:xfrm>
              <a:prstGeom prst="rect">
                <a:avLst/>
              </a:prstGeom>
            </p:spPr>
          </p:pic>
          <p:pic>
            <p:nvPicPr>
              <p:cNvPr id="43" name="Picture 42" descr="A yellow folder with a white paper inside&#10;&#10;Description automatically generated">
                <a:extLst>
                  <a:ext uri="{FF2B5EF4-FFF2-40B4-BE49-F238E27FC236}">
                    <a16:creationId xmlns:a16="http://schemas.microsoft.com/office/drawing/2014/main" id="{476E1482-E62B-41D0-44F8-98721076F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7702" y="3545584"/>
                <a:ext cx="357123" cy="357123"/>
              </a:xfrm>
              <a:prstGeom prst="rect">
                <a:avLst/>
              </a:prstGeom>
            </p:spPr>
          </p:pic>
          <p:pic>
            <p:nvPicPr>
              <p:cNvPr id="44" name="Picture 43" descr="A yellow folder with a white paper inside&#10;&#10;Description automatically generated">
                <a:extLst>
                  <a:ext uri="{FF2B5EF4-FFF2-40B4-BE49-F238E27FC236}">
                    <a16:creationId xmlns:a16="http://schemas.microsoft.com/office/drawing/2014/main" id="{EEDCCC95-93AB-B548-CCC2-A31061044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631" y="3162596"/>
                <a:ext cx="357123" cy="357123"/>
              </a:xfrm>
              <a:prstGeom prst="rect">
                <a:avLst/>
              </a:prstGeom>
            </p:spPr>
          </p:pic>
          <p:pic>
            <p:nvPicPr>
              <p:cNvPr id="46" name="Picture 45" descr="A yellow folder with a white paper inside&#10;&#10;Description automatically generated">
                <a:extLst>
                  <a:ext uri="{FF2B5EF4-FFF2-40B4-BE49-F238E27FC236}">
                    <a16:creationId xmlns:a16="http://schemas.microsoft.com/office/drawing/2014/main" id="{0542F448-ECCB-F0CB-A0BA-276D7C30C5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7724" y="3981544"/>
                <a:ext cx="357123" cy="357123"/>
              </a:xfrm>
              <a:prstGeom prst="rect">
                <a:avLst/>
              </a:prstGeom>
            </p:spPr>
          </p:pic>
          <p:pic>
            <p:nvPicPr>
              <p:cNvPr id="47" name="Picture 46" descr="A yellow folder with a white paper inside&#10;&#10;Description automatically generated">
                <a:extLst>
                  <a:ext uri="{FF2B5EF4-FFF2-40B4-BE49-F238E27FC236}">
                    <a16:creationId xmlns:a16="http://schemas.microsoft.com/office/drawing/2014/main" id="{EF72B495-604C-E357-91FE-2BA6A50CB9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9140" y="4392831"/>
                <a:ext cx="357123" cy="357123"/>
              </a:xfrm>
              <a:prstGeom prst="rect">
                <a:avLst/>
              </a:prstGeom>
            </p:spPr>
          </p:pic>
          <p:pic>
            <p:nvPicPr>
              <p:cNvPr id="48" name="Picture 47" descr="A yellow folder with a white paper inside&#10;&#10;Description automatically generated">
                <a:extLst>
                  <a:ext uri="{FF2B5EF4-FFF2-40B4-BE49-F238E27FC236}">
                    <a16:creationId xmlns:a16="http://schemas.microsoft.com/office/drawing/2014/main" id="{F980D0EF-4D32-D2A3-BD95-1D8A1C1ADA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7724" y="4779625"/>
                <a:ext cx="357123" cy="357123"/>
              </a:xfrm>
              <a:prstGeom prst="rect">
                <a:avLst/>
              </a:prstGeom>
            </p:spPr>
          </p:pic>
        </p:grpSp>
        <p:sp>
          <p:nvSpPr>
            <p:cNvPr id="87" name="Arrow: Chevron 86">
              <a:extLst>
                <a:ext uri="{FF2B5EF4-FFF2-40B4-BE49-F238E27FC236}">
                  <a16:creationId xmlns:a16="http://schemas.microsoft.com/office/drawing/2014/main" id="{4C3F1F00-72C7-1D69-D831-3B4D94EF53C5}"/>
                </a:ext>
              </a:extLst>
            </p:cNvPr>
            <p:cNvSpPr/>
            <p:nvPr/>
          </p:nvSpPr>
          <p:spPr>
            <a:xfrm rot="5400000">
              <a:off x="2041030" y="2110605"/>
              <a:ext cx="96187" cy="133350"/>
            </a:xfrm>
            <a:prstGeom prst="chevron">
              <a:avLst>
                <a:gd name="adj" fmla="val 7097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Arrow: Chevron 87">
              <a:extLst>
                <a:ext uri="{FF2B5EF4-FFF2-40B4-BE49-F238E27FC236}">
                  <a16:creationId xmlns:a16="http://schemas.microsoft.com/office/drawing/2014/main" id="{C3568EDF-F7FD-432A-C584-1848E8793E0C}"/>
                </a:ext>
              </a:extLst>
            </p:cNvPr>
            <p:cNvSpPr/>
            <p:nvPr/>
          </p:nvSpPr>
          <p:spPr>
            <a:xfrm rot="5400000">
              <a:off x="2041800" y="4516985"/>
              <a:ext cx="96187" cy="133350"/>
            </a:xfrm>
            <a:prstGeom prst="chevron">
              <a:avLst>
                <a:gd name="adj" fmla="val 7097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2" name="Graphic 51" descr="Cursor with solid fill">
            <a:extLst>
              <a:ext uri="{FF2B5EF4-FFF2-40B4-BE49-F238E27FC236}">
                <a16:creationId xmlns:a16="http://schemas.microsoft.com/office/drawing/2014/main" id="{9DA53063-6D9E-359D-DDBF-B099427C39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858672">
            <a:off x="1762667" y="1770890"/>
            <a:ext cx="457201" cy="457201"/>
          </a:xfrm>
          <a:prstGeom prst="rect">
            <a:avLst/>
          </a:prstGeom>
        </p:spPr>
      </p:pic>
    </p:spTree>
    <p:extLst>
      <p:ext uri="{BB962C8B-B14F-4D97-AF65-F5344CB8AC3E}">
        <p14:creationId xmlns:p14="http://schemas.microsoft.com/office/powerpoint/2010/main" val="39958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500"/>
                                  </p:stCondLst>
                                  <p:childTnLst>
                                    <p:animRot by="5400000">
                                      <p:cBhvr>
                                        <p:cTn id="6" dur="750" fill="hold"/>
                                        <p:tgtEl>
                                          <p:spTgt spid="13"/>
                                        </p:tgtEl>
                                        <p:attrNameLst>
                                          <p:attrName>r</p:attrName>
                                        </p:attrNameLst>
                                      </p:cBhvr>
                                    </p:animRot>
                                  </p:childTnLst>
                                </p:cTn>
                              </p:par>
                              <p:par>
                                <p:cTn id="7" presetID="1" presetClass="entr" presetSubtype="0" fill="hold" grpId="0" nodeType="withEffect">
                                  <p:stCondLst>
                                    <p:cond delay="750"/>
                                  </p:stCondLst>
                                  <p:childTnLst>
                                    <p:set>
                                      <p:cBhvr>
                                        <p:cTn id="8" dur="1" fill="hold">
                                          <p:stCondLst>
                                            <p:cond delay="19"/>
                                          </p:stCondLst>
                                        </p:cTn>
                                        <p:tgtEl>
                                          <p:spTgt spid="3"/>
                                        </p:tgtEl>
                                        <p:attrNameLst>
                                          <p:attrName>style.visibility</p:attrName>
                                        </p:attrNameLst>
                                      </p:cBhvr>
                                      <p:to>
                                        <p:strVal val="visible"/>
                                      </p:to>
                                    </p:set>
                                  </p:childTnLst>
                                </p:cTn>
                              </p:par>
                              <p:par>
                                <p:cTn id="9" presetID="22" presetClass="entr" presetSubtype="1" fill="hold" nodeType="withEffect">
                                  <p:stCondLst>
                                    <p:cond delay="75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250"/>
                            </p:stCondLst>
                            <p:childTnLst>
                              <p:par>
                                <p:cTn id="13" presetID="0" presetClass="path" presetSubtype="0" accel="50000" decel="50000" fill="hold" nodeType="afterEffect">
                                  <p:stCondLst>
                                    <p:cond delay="0"/>
                                  </p:stCondLst>
                                  <p:childTnLst>
                                    <p:animMotion origin="layout" path="M -1.25E-6 3.33333E-6 L -1.25E-6 3.33333E-6 C 0.00169 0.0074 0.00352 0.01527 0.00547 0.02314 C 0.00586 0.02523 0.00638 0.02731 0.00677 0.02939 C 0.00807 0.03472 0.00964 0.03958 0.01094 0.0449 C 0.01185 0.04814 0.0125 0.05139 0.0138 0.05439 C 0.01719 0.06134 0.02201 0.06759 0.02513 0.07453 C 0.03672 0.10092 0.02526 0.07407 0.03503 0.09791 C 0.03594 0.10023 0.03659 0.10231 0.03763 0.10416 C 0.03854 0.10578 0.03985 0.10694 0.0405 0.10879 C 0.04115 0.11018 0.04141 0.11203 0.04206 0.11342 C 0.04297 0.11551 0.04401 0.11759 0.04466 0.11967 C 0.04531 0.12222 0.04557 0.125 0.04623 0.12754 C 0.04714 0.13032 0.0487 0.13264 0.04909 0.13541 C 0.05352 0.16365 0.04583 0.1456 0.05612 0.17592 C 0.05794 0.18125 0.06107 0.18611 0.06302 0.19143 C 0.06471 0.1949 0.06615 0.19861 0.06745 0.20231 C 0.06784 0.20509 0.06784 0.20764 0.06875 0.21018 C 0.0694 0.21203 0.07044 0.21342 0.07162 0.21458 C 0.07331 0.21736 0.07487 0.22037 0.07708 0.22245 C 0.0806 0.22615 0.08412 0.23032 0.08841 0.23194 C 0.09987 0.23611 0.10143 0.23703 0.11263 0.23981 C 0.1194 0.24143 0.12656 0.24328 0.1336 0.24444 C 0.13958 0.2456 0.14596 0.24676 0.15182 0.24768 C 0.15755 0.24838 0.16914 0.2493 0.16914 0.24953 " pathEditMode="relative" rAng="0" ptsTypes="AAAAAAAAAAAAAAAAAAAAAAAAA">
                                      <p:cBhvr>
                                        <p:cTn id="14" dur="1500" fill="hold"/>
                                        <p:tgtEl>
                                          <p:spTgt spid="52"/>
                                        </p:tgtEl>
                                        <p:attrNameLst>
                                          <p:attrName>ppt_x</p:attrName>
                                          <p:attrName>ppt_y</p:attrName>
                                        </p:attrNameLst>
                                      </p:cBhvr>
                                      <p:rCtr x="8451" y="12477"/>
                                    </p:animMotion>
                                  </p:childTnLst>
                                </p:cTn>
                              </p:par>
                            </p:childTnLst>
                          </p:cTn>
                        </p:par>
                        <p:par>
                          <p:cTn id="15" fill="hold">
                            <p:stCondLst>
                              <p:cond delay="2750"/>
                            </p:stCondLst>
                            <p:childTnLst>
                              <p:par>
                                <p:cTn id="16" presetID="1" presetClass="entr" presetSubtype="0" fill="hold" grpId="0" nodeType="afterEffect">
                                  <p:stCondLst>
                                    <p:cond delay="0"/>
                                  </p:stCondLst>
                                  <p:childTnLst>
                                    <p:set>
                                      <p:cBhvr>
                                        <p:cTn id="17" dur="1" fill="hold">
                                          <p:stCondLst>
                                            <p:cond delay="19"/>
                                          </p:stCondLst>
                                        </p:cTn>
                                        <p:tgtEl>
                                          <p:spTgt spid="54"/>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childTnLst>
                                </p:cTn>
                              </p:par>
                            </p:childTnLst>
                          </p:cTn>
                        </p:par>
                        <p:par>
                          <p:cTn id="22" fill="hold">
                            <p:stCondLst>
                              <p:cond delay="2770"/>
                            </p:stCondLst>
                            <p:childTnLst>
                              <p:par>
                                <p:cTn id="23" presetID="0" presetClass="path" presetSubtype="0" accel="50000" decel="50000" fill="hold" nodeType="afterEffect">
                                  <p:stCondLst>
                                    <p:cond delay="0"/>
                                  </p:stCondLst>
                                  <p:childTnLst>
                                    <p:animMotion origin="layout" path="M 0.16914 0.24954 L 0.16914 0.25 C 0.19049 0.24236 0.17448 0.24653 0.19466 0.24329 C 0.20013 0.24282 0.20573 0.24097 0.21133 0.24051 C 0.22747 0.23958 0.24388 0.23981 0.26029 0.23912 C 0.26927 0.23866 0.27851 0.23796 0.2875 0.2375 L 0.35312 0.23472 C 0.38229 0.23079 0.38763 0.23241 0.41432 0.22129 C 0.43411 0.21342 0.45312 0.19907 0.47148 0.18889 C 0.51029 0.1669 0.50508 0.17731 0.54114 0.13704 L 0.57513 0.09815 C 0.58008 0.09282 0.58633 0.08866 0.5901 0.08217 C 0.59232 0.07824 0.59453 0.07407 0.59687 0.07037 C 0.59948 0.0662 0.60534 0.05879 0.60534 0.05903 " pathEditMode="relative" rAng="0" ptsTypes="AAAAAAAAAAAAAA">
                                      <p:cBhvr>
                                        <p:cTn id="24" dur="2000" fill="hold"/>
                                        <p:tgtEl>
                                          <p:spTgt spid="52"/>
                                        </p:tgtEl>
                                        <p:attrNameLst>
                                          <p:attrName>ppt_x</p:attrName>
                                          <p:attrName>ppt_y</p:attrName>
                                        </p:attrNameLst>
                                      </p:cBhvr>
                                      <p:rCtr x="21810" y="-9514"/>
                                    </p:animMotion>
                                  </p:childTnLst>
                                </p:cTn>
                              </p:par>
                            </p:childTnLst>
                          </p:cTn>
                        </p:par>
                        <p:par>
                          <p:cTn id="25" fill="hold">
                            <p:stCondLst>
                              <p:cond delay="4770"/>
                            </p:stCondLst>
                            <p:childTnLst>
                              <p:par>
                                <p:cTn id="26" presetID="1" presetClass="entr" presetSubtype="0"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par>
                          <p:cTn id="28" fill="hold">
                            <p:stCondLst>
                              <p:cond delay="4770"/>
                            </p:stCondLst>
                            <p:childTnLst>
                              <p:par>
                                <p:cTn id="29" presetID="1" presetClass="entr" presetSubtype="0" fill="hold" nodeType="after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3" grpId="0" animBg="1"/>
      <p:bldP spid="54" grpId="0" animBg="1"/>
      <p:bldP spid="7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Description automatically generated">
            <a:extLst>
              <a:ext uri="{FF2B5EF4-FFF2-40B4-BE49-F238E27FC236}">
                <a16:creationId xmlns:a16="http://schemas.microsoft.com/office/drawing/2014/main" id="{D1118F63-53BE-ED3E-E1F3-EF8A7D75E1B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2" t="-5961" r="92" b="5961"/>
          <a:stretch/>
        </p:blipFill>
        <p:spPr>
          <a:xfrm>
            <a:off x="1695450" y="558800"/>
            <a:ext cx="8801100" cy="4664075"/>
          </a:xfrm>
        </p:spPr>
      </p:pic>
      <p:sp>
        <p:nvSpPr>
          <p:cNvPr id="18" name="Rectangle: Rounded Corners 17">
            <a:extLst>
              <a:ext uri="{FF2B5EF4-FFF2-40B4-BE49-F238E27FC236}">
                <a16:creationId xmlns:a16="http://schemas.microsoft.com/office/drawing/2014/main" id="{5BF5F42C-1CC0-C18A-5F31-9051E010DF97}"/>
              </a:ext>
            </a:extLst>
          </p:cNvPr>
          <p:cNvSpPr/>
          <p:nvPr/>
        </p:nvSpPr>
        <p:spPr>
          <a:xfrm>
            <a:off x="3730644" y="2054203"/>
            <a:ext cx="1596815" cy="1673268"/>
          </a:xfrm>
          <a:prstGeom prst="roundRect">
            <a:avLst>
              <a:gd name="adj" fmla="val 3273"/>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D5656A4-4444-7D28-A91A-1D2ED322FB2F}"/>
              </a:ext>
            </a:extLst>
          </p:cNvPr>
          <p:cNvGrpSpPr/>
          <p:nvPr/>
        </p:nvGrpSpPr>
        <p:grpSpPr>
          <a:xfrm>
            <a:off x="3835526" y="2243033"/>
            <a:ext cx="6314378" cy="2882974"/>
            <a:chOff x="3835526" y="1815879"/>
            <a:chExt cx="6314378" cy="2882974"/>
          </a:xfrm>
        </p:grpSpPr>
        <p:pic>
          <p:nvPicPr>
            <p:cNvPr id="7" name="Picture 6" descr="A yellow folder with a white paper inside&#10;&#10;Description automatically generated">
              <a:extLst>
                <a:ext uri="{FF2B5EF4-FFF2-40B4-BE49-F238E27FC236}">
                  <a16:creationId xmlns:a16="http://schemas.microsoft.com/office/drawing/2014/main" id="{129D079F-B705-E737-2671-707E029A4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526" y="1815879"/>
              <a:ext cx="1295608" cy="1295608"/>
            </a:xfrm>
            <a:prstGeom prst="rect">
              <a:avLst/>
            </a:prstGeom>
          </p:spPr>
        </p:pic>
        <p:pic>
          <p:nvPicPr>
            <p:cNvPr id="10" name="Picture 9" descr="A yellow folder with a white paper inside&#10;&#10;Description automatically generated">
              <a:extLst>
                <a:ext uri="{FF2B5EF4-FFF2-40B4-BE49-F238E27FC236}">
                  <a16:creationId xmlns:a16="http://schemas.microsoft.com/office/drawing/2014/main" id="{C00A97A3-CF7B-BB0B-C794-C23881013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784" y="1815879"/>
              <a:ext cx="1295608" cy="1295608"/>
            </a:xfrm>
            <a:prstGeom prst="rect">
              <a:avLst/>
            </a:prstGeom>
          </p:spPr>
        </p:pic>
        <p:pic>
          <p:nvPicPr>
            <p:cNvPr id="12" name="Picture 11" descr="A yellow folder with a white paper inside&#10;&#10;Description automatically generated">
              <a:extLst>
                <a:ext uri="{FF2B5EF4-FFF2-40B4-BE49-F238E27FC236}">
                  <a16:creationId xmlns:a16="http://schemas.microsoft.com/office/drawing/2014/main" id="{2F40B860-02E0-8299-A548-A222BB91B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6038" y="1815879"/>
              <a:ext cx="1295608" cy="1295608"/>
            </a:xfrm>
            <a:prstGeom prst="rect">
              <a:avLst/>
            </a:prstGeom>
          </p:spPr>
        </p:pic>
        <p:pic>
          <p:nvPicPr>
            <p:cNvPr id="13" name="Picture 12" descr="A yellow folder with a white paper inside&#10;&#10;Description automatically generated">
              <a:extLst>
                <a:ext uri="{FF2B5EF4-FFF2-40B4-BE49-F238E27FC236}">
                  <a16:creationId xmlns:a16="http://schemas.microsoft.com/office/drawing/2014/main" id="{22BF8BA9-F129-1B41-5A94-7BFF987F1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296" y="1815879"/>
              <a:ext cx="1295608" cy="1295608"/>
            </a:xfrm>
            <a:prstGeom prst="rect">
              <a:avLst/>
            </a:prstGeom>
          </p:spPr>
        </p:pic>
        <p:pic>
          <p:nvPicPr>
            <p:cNvPr id="14" name="Picture 13" descr="A yellow folder with a white paper inside&#10;&#10;Description automatically generated">
              <a:extLst>
                <a:ext uri="{FF2B5EF4-FFF2-40B4-BE49-F238E27FC236}">
                  <a16:creationId xmlns:a16="http://schemas.microsoft.com/office/drawing/2014/main" id="{5ED82E40-E8C0-7E21-4648-FF3355310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526" y="3403245"/>
              <a:ext cx="1295608" cy="1295608"/>
            </a:xfrm>
            <a:prstGeom prst="rect">
              <a:avLst/>
            </a:prstGeom>
          </p:spPr>
        </p:pic>
        <p:pic>
          <p:nvPicPr>
            <p:cNvPr id="15" name="Picture 14" descr="A yellow folder with a white paper inside&#10;&#10;Description automatically generated">
              <a:extLst>
                <a:ext uri="{FF2B5EF4-FFF2-40B4-BE49-F238E27FC236}">
                  <a16:creationId xmlns:a16="http://schemas.microsoft.com/office/drawing/2014/main" id="{CD93CBCA-5C62-76A8-6B86-2CD3CA82B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784" y="3403245"/>
              <a:ext cx="1295608" cy="1295608"/>
            </a:xfrm>
            <a:prstGeom prst="rect">
              <a:avLst/>
            </a:prstGeom>
          </p:spPr>
        </p:pic>
        <p:pic>
          <p:nvPicPr>
            <p:cNvPr id="16" name="Picture 15" descr="A yellow folder with a white paper inside&#10;&#10;Description automatically generated">
              <a:extLst>
                <a:ext uri="{FF2B5EF4-FFF2-40B4-BE49-F238E27FC236}">
                  <a16:creationId xmlns:a16="http://schemas.microsoft.com/office/drawing/2014/main" id="{6AC9AAFE-5A81-04D3-05F3-46441B5FF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6038" y="3403245"/>
              <a:ext cx="1295608" cy="1295608"/>
            </a:xfrm>
            <a:prstGeom prst="rect">
              <a:avLst/>
            </a:prstGeom>
          </p:spPr>
        </p:pic>
        <p:pic>
          <p:nvPicPr>
            <p:cNvPr id="17" name="Picture 16" descr="A yellow folder with a white paper inside&#10;&#10;Description automatically generated">
              <a:extLst>
                <a:ext uri="{FF2B5EF4-FFF2-40B4-BE49-F238E27FC236}">
                  <a16:creationId xmlns:a16="http://schemas.microsoft.com/office/drawing/2014/main" id="{5382EF34-9ABF-837B-C0E5-623DE37E2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296" y="3403245"/>
              <a:ext cx="1295608" cy="1295608"/>
            </a:xfrm>
            <a:prstGeom prst="rect">
              <a:avLst/>
            </a:prstGeom>
          </p:spPr>
        </p:pic>
      </p:grpSp>
      <p:pic>
        <p:nvPicPr>
          <p:cNvPr id="20" name="Graphic 19" descr="Cursor with solid fill">
            <a:extLst>
              <a:ext uri="{FF2B5EF4-FFF2-40B4-BE49-F238E27FC236}">
                <a16:creationId xmlns:a16="http://schemas.microsoft.com/office/drawing/2014/main" id="{4BCED42D-B232-5852-2BA3-7FBDFD6C70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58672">
            <a:off x="4843847" y="2662236"/>
            <a:ext cx="457201" cy="457201"/>
          </a:xfrm>
          <a:prstGeom prst="rect">
            <a:avLst/>
          </a:prstGeom>
        </p:spPr>
      </p:pic>
      <p:sp>
        <p:nvSpPr>
          <p:cNvPr id="24" name="TextBox 23">
            <a:extLst>
              <a:ext uri="{FF2B5EF4-FFF2-40B4-BE49-F238E27FC236}">
                <a16:creationId xmlns:a16="http://schemas.microsoft.com/office/drawing/2014/main" id="{10486C47-55EB-48EE-FBC2-544C4059067F}"/>
              </a:ext>
            </a:extLst>
          </p:cNvPr>
          <p:cNvSpPr txBox="1"/>
          <p:nvPr/>
        </p:nvSpPr>
        <p:spPr>
          <a:xfrm>
            <a:off x="2080779" y="609866"/>
            <a:ext cx="2713654" cy="369332"/>
          </a:xfrm>
          <a:prstGeom prst="rect">
            <a:avLst/>
          </a:prstGeom>
          <a:noFill/>
        </p:spPr>
        <p:txBody>
          <a:bodyPr wrap="square" rtlCol="0">
            <a:spAutoFit/>
          </a:bodyPr>
          <a:lstStyle/>
          <a:p>
            <a:r>
              <a:rPr lang="en-US"/>
              <a:t>C:\Users\user\Documents</a:t>
            </a:r>
          </a:p>
        </p:txBody>
      </p:sp>
      <p:pic>
        <p:nvPicPr>
          <p:cNvPr id="25" name="Picture 24" descr="A yellow folder with a white paper inside&#10;&#10;Description automatically generated">
            <a:extLst>
              <a:ext uri="{FF2B5EF4-FFF2-40B4-BE49-F238E27FC236}">
                <a16:creationId xmlns:a16="http://schemas.microsoft.com/office/drawing/2014/main" id="{94C33BFE-6ADA-3C88-8BD5-603C2DD60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586" y="660936"/>
            <a:ext cx="267193" cy="267193"/>
          </a:xfrm>
          <a:prstGeom prst="rect">
            <a:avLst/>
          </a:prstGeom>
        </p:spPr>
      </p:pic>
      <p:sp>
        <p:nvSpPr>
          <p:cNvPr id="27" name="Rectangle 26">
            <a:extLst>
              <a:ext uri="{FF2B5EF4-FFF2-40B4-BE49-F238E27FC236}">
                <a16:creationId xmlns:a16="http://schemas.microsoft.com/office/drawing/2014/main" id="{09D58CD5-3EE8-E24B-EA1C-9FED0D30B83A}"/>
              </a:ext>
            </a:extLst>
          </p:cNvPr>
          <p:cNvSpPr/>
          <p:nvPr/>
        </p:nvSpPr>
        <p:spPr>
          <a:xfrm>
            <a:off x="5288270" y="1426449"/>
            <a:ext cx="556029" cy="257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6" name="TextBox 25">
            <a:extLst>
              <a:ext uri="{FF2B5EF4-FFF2-40B4-BE49-F238E27FC236}">
                <a16:creationId xmlns:a16="http://schemas.microsoft.com/office/drawing/2014/main" id="{0423506D-0307-932C-BBD0-54A788B6C652}"/>
              </a:ext>
            </a:extLst>
          </p:cNvPr>
          <p:cNvSpPr txBox="1"/>
          <p:nvPr/>
        </p:nvSpPr>
        <p:spPr>
          <a:xfrm>
            <a:off x="5272471" y="1370765"/>
            <a:ext cx="823529" cy="369332"/>
          </a:xfrm>
          <a:prstGeom prst="rect">
            <a:avLst/>
          </a:prstGeom>
          <a:noFill/>
        </p:spPr>
        <p:txBody>
          <a:bodyPr wrap="square" rtlCol="0">
            <a:spAutoFit/>
          </a:bodyPr>
          <a:lstStyle/>
          <a:p>
            <a:r>
              <a:rPr lang="en-US"/>
              <a:t>Folder</a:t>
            </a:r>
          </a:p>
        </p:txBody>
      </p:sp>
      <p:sp>
        <p:nvSpPr>
          <p:cNvPr id="28" name="TextBox 27">
            <a:extLst>
              <a:ext uri="{FF2B5EF4-FFF2-40B4-BE49-F238E27FC236}">
                <a16:creationId xmlns:a16="http://schemas.microsoft.com/office/drawing/2014/main" id="{5301BC26-50B4-F3BF-B91E-BEAF13FAE92E}"/>
              </a:ext>
            </a:extLst>
          </p:cNvPr>
          <p:cNvSpPr txBox="1"/>
          <p:nvPr/>
        </p:nvSpPr>
        <p:spPr>
          <a:xfrm>
            <a:off x="4529051" y="608553"/>
            <a:ext cx="964867" cy="369332"/>
          </a:xfrm>
          <a:prstGeom prst="rect">
            <a:avLst/>
          </a:prstGeom>
          <a:noFill/>
        </p:spPr>
        <p:txBody>
          <a:bodyPr wrap="square" rtlCol="0">
            <a:spAutoFit/>
          </a:bodyPr>
          <a:lstStyle/>
          <a:p>
            <a:r>
              <a:rPr lang="en-US"/>
              <a:t>\Folder</a:t>
            </a:r>
          </a:p>
        </p:txBody>
      </p:sp>
      <p:sp>
        <p:nvSpPr>
          <p:cNvPr id="29" name="TextBox 28">
            <a:extLst>
              <a:ext uri="{FF2B5EF4-FFF2-40B4-BE49-F238E27FC236}">
                <a16:creationId xmlns:a16="http://schemas.microsoft.com/office/drawing/2014/main" id="{B3AB1B5B-8CE3-0FF3-E0EA-19BA8FD57B21}"/>
              </a:ext>
            </a:extLst>
          </p:cNvPr>
          <p:cNvSpPr txBox="1"/>
          <p:nvPr/>
        </p:nvSpPr>
        <p:spPr>
          <a:xfrm>
            <a:off x="5232073" y="608553"/>
            <a:ext cx="964867" cy="369332"/>
          </a:xfrm>
          <a:prstGeom prst="rect">
            <a:avLst/>
          </a:prstGeom>
          <a:noFill/>
        </p:spPr>
        <p:txBody>
          <a:bodyPr wrap="square" rtlCol="0">
            <a:spAutoFit/>
          </a:bodyPr>
          <a:lstStyle/>
          <a:p>
            <a:r>
              <a:rPr lang="en-US"/>
              <a:t>\Folder</a:t>
            </a:r>
          </a:p>
        </p:txBody>
      </p:sp>
      <p:grpSp>
        <p:nvGrpSpPr>
          <p:cNvPr id="32" name="Group 31">
            <a:extLst>
              <a:ext uri="{FF2B5EF4-FFF2-40B4-BE49-F238E27FC236}">
                <a16:creationId xmlns:a16="http://schemas.microsoft.com/office/drawing/2014/main" id="{AF6A1762-BCD2-9E37-8E89-AD1B0572E4D9}"/>
              </a:ext>
            </a:extLst>
          </p:cNvPr>
          <p:cNvGrpSpPr/>
          <p:nvPr/>
        </p:nvGrpSpPr>
        <p:grpSpPr>
          <a:xfrm>
            <a:off x="6021311" y="1370765"/>
            <a:ext cx="973805" cy="369332"/>
            <a:chOff x="6021311" y="1370765"/>
            <a:chExt cx="973805" cy="369332"/>
          </a:xfrm>
        </p:grpSpPr>
        <p:sp>
          <p:nvSpPr>
            <p:cNvPr id="30" name="TextBox 29">
              <a:extLst>
                <a:ext uri="{FF2B5EF4-FFF2-40B4-BE49-F238E27FC236}">
                  <a16:creationId xmlns:a16="http://schemas.microsoft.com/office/drawing/2014/main" id="{D15DFDBC-8E46-3673-860D-9CD0046F6FB4}"/>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31" name="Picture Placeholder 5" descr="A screenshot of a computer&#10;&#10;Description automatically generated">
              <a:extLst>
                <a:ext uri="{FF2B5EF4-FFF2-40B4-BE49-F238E27FC236}">
                  <a16:creationId xmlns:a16="http://schemas.microsoft.com/office/drawing/2014/main" id="{980C32D2-FD51-0428-115A-B7018B02E7A5}"/>
                </a:ext>
              </a:extLst>
            </p:cNvPr>
            <p:cNvPicPr>
              <a:picLocks noChangeAspect="1"/>
            </p:cNvPicPr>
            <p:nvPr/>
          </p:nvPicPr>
          <p:blipFill rotWithShape="1">
            <a:blip r:embed="rId3">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2" name="TextBox 1">
            <a:extLst>
              <a:ext uri="{FF2B5EF4-FFF2-40B4-BE49-F238E27FC236}">
                <a16:creationId xmlns:a16="http://schemas.microsoft.com/office/drawing/2014/main" id="{E4886BAC-AB59-01F3-7499-486AF752C578}"/>
              </a:ext>
            </a:extLst>
          </p:cNvPr>
          <p:cNvSpPr txBox="1"/>
          <p:nvPr/>
        </p:nvSpPr>
        <p:spPr>
          <a:xfrm>
            <a:off x="5931558" y="608553"/>
            <a:ext cx="964867" cy="369332"/>
          </a:xfrm>
          <a:prstGeom prst="rect">
            <a:avLst/>
          </a:prstGeom>
          <a:noFill/>
        </p:spPr>
        <p:txBody>
          <a:bodyPr wrap="square" rtlCol="0">
            <a:spAutoFit/>
          </a:bodyPr>
          <a:lstStyle/>
          <a:p>
            <a:r>
              <a:rPr lang="en-US"/>
              <a:t>\Folder</a:t>
            </a:r>
          </a:p>
        </p:txBody>
      </p:sp>
      <p:grpSp>
        <p:nvGrpSpPr>
          <p:cNvPr id="3" name="Group 2">
            <a:extLst>
              <a:ext uri="{FF2B5EF4-FFF2-40B4-BE49-F238E27FC236}">
                <a16:creationId xmlns:a16="http://schemas.microsoft.com/office/drawing/2014/main" id="{848C1ECC-E1DE-FFFF-BD37-0BC5A31E9CDF}"/>
              </a:ext>
            </a:extLst>
          </p:cNvPr>
          <p:cNvGrpSpPr/>
          <p:nvPr/>
        </p:nvGrpSpPr>
        <p:grpSpPr>
          <a:xfrm>
            <a:off x="6944641" y="1370765"/>
            <a:ext cx="973805" cy="369332"/>
            <a:chOff x="6021311" y="1370765"/>
            <a:chExt cx="973805" cy="369332"/>
          </a:xfrm>
        </p:grpSpPr>
        <p:sp>
          <p:nvSpPr>
            <p:cNvPr id="4" name="TextBox 3">
              <a:extLst>
                <a:ext uri="{FF2B5EF4-FFF2-40B4-BE49-F238E27FC236}">
                  <a16:creationId xmlns:a16="http://schemas.microsoft.com/office/drawing/2014/main" id="{1853E1B7-CBC2-6569-23F8-223FBD35C320}"/>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5" name="Picture Placeholder 5" descr="A screenshot of a computer&#10;&#10;Description automatically generated">
              <a:extLst>
                <a:ext uri="{FF2B5EF4-FFF2-40B4-BE49-F238E27FC236}">
                  <a16:creationId xmlns:a16="http://schemas.microsoft.com/office/drawing/2014/main" id="{8D531BD9-33B3-7F98-4F0A-4AF16111947B}"/>
                </a:ext>
              </a:extLst>
            </p:cNvPr>
            <p:cNvPicPr>
              <a:picLocks noChangeAspect="1"/>
            </p:cNvPicPr>
            <p:nvPr/>
          </p:nvPicPr>
          <p:blipFill rotWithShape="1">
            <a:blip r:embed="rId3">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8" name="TextBox 7">
            <a:extLst>
              <a:ext uri="{FF2B5EF4-FFF2-40B4-BE49-F238E27FC236}">
                <a16:creationId xmlns:a16="http://schemas.microsoft.com/office/drawing/2014/main" id="{BF7E52EC-7C23-5B25-9817-1F8BFF0F6F38}"/>
              </a:ext>
            </a:extLst>
          </p:cNvPr>
          <p:cNvSpPr txBox="1"/>
          <p:nvPr/>
        </p:nvSpPr>
        <p:spPr>
          <a:xfrm>
            <a:off x="6634580" y="608553"/>
            <a:ext cx="964867" cy="369332"/>
          </a:xfrm>
          <a:prstGeom prst="rect">
            <a:avLst/>
          </a:prstGeom>
          <a:noFill/>
        </p:spPr>
        <p:txBody>
          <a:bodyPr wrap="square" rtlCol="0">
            <a:spAutoFit/>
          </a:bodyPr>
          <a:lstStyle/>
          <a:p>
            <a:r>
              <a:rPr lang="en-US"/>
              <a:t>\Folder</a:t>
            </a:r>
          </a:p>
        </p:txBody>
      </p:sp>
      <p:sp>
        <p:nvSpPr>
          <p:cNvPr id="9" name="TextBox 8">
            <a:extLst>
              <a:ext uri="{FF2B5EF4-FFF2-40B4-BE49-F238E27FC236}">
                <a16:creationId xmlns:a16="http://schemas.microsoft.com/office/drawing/2014/main" id="{7041B875-C047-3D40-830A-C81A73B92AB6}"/>
              </a:ext>
            </a:extLst>
          </p:cNvPr>
          <p:cNvSpPr txBox="1"/>
          <p:nvPr/>
        </p:nvSpPr>
        <p:spPr>
          <a:xfrm>
            <a:off x="7334065" y="620442"/>
            <a:ext cx="964867" cy="369332"/>
          </a:xfrm>
          <a:prstGeom prst="rect">
            <a:avLst/>
          </a:prstGeom>
          <a:noFill/>
        </p:spPr>
        <p:txBody>
          <a:bodyPr wrap="square" rtlCol="0">
            <a:spAutoFit/>
          </a:bodyPr>
          <a:lstStyle/>
          <a:p>
            <a:r>
              <a:rPr lang="en-US"/>
              <a:t>\Folder</a:t>
            </a:r>
          </a:p>
        </p:txBody>
      </p:sp>
    </p:spTree>
    <p:extLst>
      <p:ext uri="{BB962C8B-B14F-4D97-AF65-F5344CB8AC3E}">
        <p14:creationId xmlns:p14="http://schemas.microsoft.com/office/powerpoint/2010/main" val="6656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18"/>
                                        </p:tgtEl>
                                        <p:attrNameLst>
                                          <p:attrName>style.visibility</p:attrName>
                                        </p:attrNameLst>
                                      </p:cBhvr>
                                      <p:to>
                                        <p:strVal val="visible"/>
                                      </p:to>
                                    </p:set>
                                  </p:childTnLst>
                                </p:cTn>
                              </p:par>
                            </p:childTnLst>
                          </p:cTn>
                        </p:par>
                        <p:par>
                          <p:cTn id="7" fill="hold">
                            <p:stCondLst>
                              <p:cond delay="10"/>
                            </p:stCondLst>
                            <p:childTnLst>
                              <p:par>
                                <p:cTn id="8" presetID="1" presetClass="exit" presetSubtype="0" fill="hold" grpId="1" nodeType="afterEffect">
                                  <p:stCondLst>
                                    <p:cond delay="500"/>
                                  </p:stCondLst>
                                  <p:childTnLst>
                                    <p:set>
                                      <p:cBhvr>
                                        <p:cTn id="9" dur="1" fill="hold">
                                          <p:stCondLst>
                                            <p:cond delay="9"/>
                                          </p:stCondLst>
                                        </p:cTn>
                                        <p:tgtEl>
                                          <p:spTgt spid="18"/>
                                        </p:tgtEl>
                                        <p:attrNameLst>
                                          <p:attrName>style.visibility</p:attrName>
                                        </p:attrNameLst>
                                      </p:cBhvr>
                                      <p:to>
                                        <p:strVal val="hidden"/>
                                      </p:to>
                                    </p:set>
                                  </p:childTnLst>
                                </p:cTn>
                              </p:par>
                            </p:childTnLst>
                          </p:cTn>
                        </p:par>
                        <p:par>
                          <p:cTn id="10" fill="hold">
                            <p:stCondLst>
                              <p:cond delay="520"/>
                            </p:stCondLst>
                            <p:childTnLst>
                              <p:par>
                                <p:cTn id="11" presetID="1" presetClass="exit" presetSubtype="0" fill="hold" nodeType="after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par>
                          <p:cTn id="13" fill="hold">
                            <p:stCondLst>
                              <p:cond delay="520"/>
                            </p:stCondLst>
                            <p:childTnLst>
                              <p:par>
                                <p:cTn id="14" presetID="1" presetClass="entr" presetSubtype="0"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childTnLst>
                                </p:cTn>
                              </p:par>
                            </p:childTnLst>
                          </p:cTn>
                        </p:par>
                        <p:par>
                          <p:cTn id="20" fill="hold">
                            <p:stCondLst>
                              <p:cond delay="1020"/>
                            </p:stCondLst>
                            <p:childTnLst>
                              <p:par>
                                <p:cTn id="21" presetID="1" presetClass="entr" presetSubtype="0" fill="hold" grpId="2" nodeType="afterEffect">
                                  <p:stCondLst>
                                    <p:cond delay="50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1520"/>
                            </p:stCondLst>
                            <p:childTnLst>
                              <p:par>
                                <p:cTn id="24" presetID="1" presetClass="exit" presetSubtype="0" fill="hold" grpId="3" nodeType="afterEffect">
                                  <p:stCondLst>
                                    <p:cond delay="500"/>
                                  </p:stCondLst>
                                  <p:childTnLst>
                                    <p:set>
                                      <p:cBhvr>
                                        <p:cTn id="25" dur="1" fill="hold">
                                          <p:stCondLst>
                                            <p:cond delay="0"/>
                                          </p:stCondLst>
                                        </p:cTn>
                                        <p:tgtEl>
                                          <p:spTgt spid="18"/>
                                        </p:tgtEl>
                                        <p:attrNameLst>
                                          <p:attrName>style.visibility</p:attrName>
                                        </p:attrNameLst>
                                      </p:cBhvr>
                                      <p:to>
                                        <p:strVal val="hidden"/>
                                      </p:to>
                                    </p:set>
                                  </p:childTnLst>
                                </p:cTn>
                              </p:par>
                            </p:childTnLst>
                          </p:cTn>
                        </p:par>
                        <p:par>
                          <p:cTn id="26" fill="hold">
                            <p:stCondLst>
                              <p:cond delay="2020"/>
                            </p:stCondLst>
                            <p:childTnLst>
                              <p:par>
                                <p:cTn id="27" presetID="1" presetClass="exit" presetSubtype="0" fill="hold" nodeType="after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par>
                          <p:cTn id="29" fill="hold">
                            <p:stCondLst>
                              <p:cond delay="2020"/>
                            </p:stCondLst>
                            <p:childTnLst>
                              <p:par>
                                <p:cTn id="30" presetID="1" presetClass="entr" presetSubtype="0" fill="hold" nodeType="afterEffect">
                                  <p:stCondLst>
                                    <p:cond delay="5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520"/>
                            </p:stCondLst>
                            <p:childTnLst>
                              <p:par>
                                <p:cTn id="37" presetID="1" presetClass="entr" presetSubtype="0" fill="hold" grpId="4" nodeType="afterEffect">
                                  <p:stCondLst>
                                    <p:cond delay="50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3020"/>
                            </p:stCondLst>
                            <p:childTnLst>
                              <p:par>
                                <p:cTn id="40" presetID="1" presetClass="exit" presetSubtype="0" fill="hold" grpId="5" nodeType="afterEffect">
                                  <p:stCondLst>
                                    <p:cond delay="50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nodeType="withEffect">
                                  <p:stCondLst>
                                    <p:cond delay="500"/>
                                  </p:stCondLst>
                                  <p:childTnLst>
                                    <p:set>
                                      <p:cBhvr>
                                        <p:cTn id="43" dur="1" fill="hold">
                                          <p:stCondLst>
                                            <p:cond delay="0"/>
                                          </p:stCondLst>
                                        </p:cTn>
                                        <p:tgtEl>
                                          <p:spTgt spid="22"/>
                                        </p:tgtEl>
                                        <p:attrNameLst>
                                          <p:attrName>style.visibility</p:attrName>
                                        </p:attrNameLst>
                                      </p:cBhvr>
                                      <p:to>
                                        <p:strVal val="hidden"/>
                                      </p:to>
                                    </p:set>
                                  </p:childTnLst>
                                </p:cTn>
                              </p:par>
                            </p:childTnLst>
                          </p:cTn>
                        </p:par>
                        <p:par>
                          <p:cTn id="44" fill="hold">
                            <p:stCondLst>
                              <p:cond delay="3520"/>
                            </p:stCondLst>
                            <p:childTnLst>
                              <p:par>
                                <p:cTn id="45" presetID="1" presetClass="entr" presetSubtype="0" fill="hold" nodeType="afterEffect">
                                  <p:stCondLst>
                                    <p:cond delay="50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3"/>
                                        </p:tgtEl>
                                        <p:attrNameLst>
                                          <p:attrName>style.visibility</p:attrName>
                                        </p:attrNameLst>
                                      </p:cBhvr>
                                      <p:to>
                                        <p:strVal val="visible"/>
                                      </p:to>
                                    </p:set>
                                  </p:childTnLst>
                                </p:cTn>
                              </p:par>
                            </p:childTnLst>
                          </p:cTn>
                        </p:par>
                        <p:par>
                          <p:cTn id="51" fill="hold">
                            <p:stCondLst>
                              <p:cond delay="4020"/>
                            </p:stCondLst>
                            <p:childTnLst>
                              <p:par>
                                <p:cTn id="52" presetID="1" presetClass="entr" presetSubtype="0" fill="hold" grpId="6" nodeType="afterEffect">
                                  <p:stCondLst>
                                    <p:cond delay="500"/>
                                  </p:stCondLst>
                                  <p:childTnLst>
                                    <p:set>
                                      <p:cBhvr>
                                        <p:cTn id="53" dur="1" fill="hold">
                                          <p:stCondLst>
                                            <p:cond delay="0"/>
                                          </p:stCondLst>
                                        </p:cTn>
                                        <p:tgtEl>
                                          <p:spTgt spid="18"/>
                                        </p:tgtEl>
                                        <p:attrNameLst>
                                          <p:attrName>style.visibility</p:attrName>
                                        </p:attrNameLst>
                                      </p:cBhvr>
                                      <p:to>
                                        <p:strVal val="visible"/>
                                      </p:to>
                                    </p:set>
                                  </p:childTnLst>
                                </p:cTn>
                              </p:par>
                            </p:childTnLst>
                          </p:cTn>
                        </p:par>
                        <p:par>
                          <p:cTn id="54" fill="hold">
                            <p:stCondLst>
                              <p:cond delay="4520"/>
                            </p:stCondLst>
                            <p:childTnLst>
                              <p:par>
                                <p:cTn id="55" presetID="1" presetClass="exit" presetSubtype="0" fill="hold" grpId="7" nodeType="afterEffect">
                                  <p:stCondLst>
                                    <p:cond delay="500"/>
                                  </p:stCondLst>
                                  <p:childTnLst>
                                    <p:set>
                                      <p:cBhvr>
                                        <p:cTn id="56" dur="1" fill="hold">
                                          <p:stCondLst>
                                            <p:cond delay="0"/>
                                          </p:stCondLst>
                                        </p:cTn>
                                        <p:tgtEl>
                                          <p:spTgt spid="18"/>
                                        </p:tgtEl>
                                        <p:attrNameLst>
                                          <p:attrName>style.visibility</p:attrName>
                                        </p:attrNameLst>
                                      </p:cBhvr>
                                      <p:to>
                                        <p:strVal val="hidden"/>
                                      </p:to>
                                    </p:set>
                                  </p:childTnLst>
                                </p:cTn>
                              </p:par>
                            </p:childTnLst>
                          </p:cTn>
                        </p:par>
                        <p:par>
                          <p:cTn id="57" fill="hold">
                            <p:stCondLst>
                              <p:cond delay="5020"/>
                            </p:stCondLst>
                            <p:childTnLst>
                              <p:par>
                                <p:cTn id="58" presetID="1" presetClass="exit" presetSubtype="0" fill="hold" nodeType="after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par>
                          <p:cTn id="60" fill="hold">
                            <p:stCondLst>
                              <p:cond delay="5020"/>
                            </p:stCondLst>
                            <p:childTnLst>
                              <p:par>
                                <p:cTn id="61" presetID="1" presetClass="entr" presetSubtype="0" fill="hold" nodeType="afterEffect">
                                  <p:stCondLst>
                                    <p:cond delay="50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8"/>
                                        </p:tgtEl>
                                        <p:attrNameLst>
                                          <p:attrName>style.visibility</p:attrName>
                                        </p:attrNameLst>
                                      </p:cBhvr>
                                      <p:to>
                                        <p:strVal val="visible"/>
                                      </p:to>
                                    </p:set>
                                  </p:childTnLst>
                                </p:cTn>
                              </p:par>
                            </p:childTnLst>
                          </p:cTn>
                        </p:par>
                        <p:par>
                          <p:cTn id="65" fill="hold">
                            <p:stCondLst>
                              <p:cond delay="5520"/>
                            </p:stCondLst>
                            <p:childTnLst>
                              <p:par>
                                <p:cTn id="66" presetID="1" presetClass="entr" presetSubtype="0" fill="hold" grpId="8" nodeType="afterEffect">
                                  <p:stCondLst>
                                    <p:cond delay="500"/>
                                  </p:stCondLst>
                                  <p:childTnLst>
                                    <p:set>
                                      <p:cBhvr>
                                        <p:cTn id="67" dur="1" fill="hold">
                                          <p:stCondLst>
                                            <p:cond delay="0"/>
                                          </p:stCondLst>
                                        </p:cTn>
                                        <p:tgtEl>
                                          <p:spTgt spid="18"/>
                                        </p:tgtEl>
                                        <p:attrNameLst>
                                          <p:attrName>style.visibility</p:attrName>
                                        </p:attrNameLst>
                                      </p:cBhvr>
                                      <p:to>
                                        <p:strVal val="visible"/>
                                      </p:to>
                                    </p:set>
                                  </p:childTnLst>
                                </p:cTn>
                              </p:par>
                            </p:childTnLst>
                          </p:cTn>
                        </p:par>
                        <p:par>
                          <p:cTn id="68" fill="hold">
                            <p:stCondLst>
                              <p:cond delay="6020"/>
                            </p:stCondLst>
                            <p:childTnLst>
                              <p:par>
                                <p:cTn id="69" presetID="1" presetClass="exit" presetSubtype="0" fill="hold" grpId="9" nodeType="afterEffect">
                                  <p:stCondLst>
                                    <p:cond delay="50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nodeType="withEffect">
                                  <p:stCondLst>
                                    <p:cond delay="500"/>
                                  </p:stCondLst>
                                  <p:childTnLst>
                                    <p:set>
                                      <p:cBhvr>
                                        <p:cTn id="72" dur="1" fill="hold">
                                          <p:stCondLst>
                                            <p:cond delay="0"/>
                                          </p:stCondLst>
                                        </p:cTn>
                                        <p:tgtEl>
                                          <p:spTgt spid="22"/>
                                        </p:tgtEl>
                                        <p:attrNameLst>
                                          <p:attrName>style.visibility</p:attrName>
                                        </p:attrNameLst>
                                      </p:cBhvr>
                                      <p:to>
                                        <p:strVal val="hidden"/>
                                      </p:to>
                                    </p:set>
                                  </p:childTnLst>
                                </p:cTn>
                              </p:par>
                            </p:childTnLst>
                          </p:cTn>
                        </p:par>
                        <p:par>
                          <p:cTn id="73" fill="hold">
                            <p:stCondLst>
                              <p:cond delay="6520"/>
                            </p:stCondLst>
                            <p:childTnLst>
                              <p:par>
                                <p:cTn id="74" presetID="1" presetClass="entr" presetSubtype="0" fill="hold" nodeType="afterEffect">
                                  <p:stCondLst>
                                    <p:cond delay="500"/>
                                  </p:stCondLst>
                                  <p:childTnLst>
                                    <p:set>
                                      <p:cBhvr>
                                        <p:cTn id="75" dur="1" fill="hold">
                                          <p:stCondLst>
                                            <p:cond delay="0"/>
                                          </p:stCondLst>
                                        </p:cTn>
                                        <p:tgtEl>
                                          <p:spTgt spid="22"/>
                                        </p:tgtEl>
                                        <p:attrNameLst>
                                          <p:attrName>style.visibility</p:attrName>
                                        </p:attrNameLst>
                                      </p:cBhvr>
                                      <p:to>
                                        <p:strVal val="visible"/>
                                      </p:to>
                                    </p:set>
                                  </p:childTnLst>
                                </p:cTn>
                              </p:par>
                              <p:par>
                                <p:cTn id="76" presetID="1" presetClass="entr" presetSubtype="0" fill="hold" grpId="0" nodeType="withEffect">
                                  <p:stCondLst>
                                    <p:cond delay="500"/>
                                  </p:stCondLst>
                                  <p:childTnLst>
                                    <p:set>
                                      <p:cBhvr>
                                        <p:cTn id="77" dur="1" fill="hold">
                                          <p:stCondLst>
                                            <p:cond delay="0"/>
                                          </p:stCondLst>
                                        </p:cTn>
                                        <p:tgtEl>
                                          <p:spTgt spid="9"/>
                                        </p:tgtEl>
                                        <p:attrNameLst>
                                          <p:attrName>style.visibility</p:attrName>
                                        </p:attrNameLst>
                                      </p:cBhvr>
                                      <p:to>
                                        <p:strVal val="visible"/>
                                      </p:to>
                                    </p:set>
                                  </p:childTnLst>
                                </p:cTn>
                              </p:par>
                            </p:childTnLst>
                          </p:cTn>
                        </p:par>
                        <p:par>
                          <p:cTn id="78" fill="hold">
                            <p:stCondLst>
                              <p:cond delay="7020"/>
                            </p:stCondLst>
                            <p:childTnLst>
                              <p:par>
                                <p:cTn id="79" presetID="1" presetClass="entr" presetSubtype="0" fill="hold" grpId="10" nodeType="after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8" grpId="3" animBg="1"/>
      <p:bldP spid="18" grpId="4" animBg="1"/>
      <p:bldP spid="18" grpId="5" animBg="1"/>
      <p:bldP spid="18" grpId="6" animBg="1"/>
      <p:bldP spid="18" grpId="7" animBg="1"/>
      <p:bldP spid="18" grpId="8" animBg="1"/>
      <p:bldP spid="18" grpId="9" animBg="1"/>
      <p:bldP spid="18" grpId="10" animBg="1"/>
      <p:bldP spid="26" grpId="0"/>
      <p:bldP spid="28" grpId="0"/>
      <p:bldP spid="29" grpId="0"/>
      <p:bldP spid="2"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Description automatically generated">
            <a:extLst>
              <a:ext uri="{FF2B5EF4-FFF2-40B4-BE49-F238E27FC236}">
                <a16:creationId xmlns:a16="http://schemas.microsoft.com/office/drawing/2014/main" id="{D1118F63-53BE-ED3E-E1F3-EF8A7D75E1BB}"/>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92" t="-5961" r="92" b="5961"/>
          <a:stretch/>
        </p:blipFill>
        <p:spPr>
          <a:xfrm>
            <a:off x="1695450" y="558800"/>
            <a:ext cx="8801100" cy="4664075"/>
          </a:xfrm>
        </p:spPr>
      </p:pic>
      <p:sp>
        <p:nvSpPr>
          <p:cNvPr id="18" name="Rectangle: Rounded Corners 17">
            <a:extLst>
              <a:ext uri="{FF2B5EF4-FFF2-40B4-BE49-F238E27FC236}">
                <a16:creationId xmlns:a16="http://schemas.microsoft.com/office/drawing/2014/main" id="{5BF5F42C-1CC0-C18A-5F31-9051E010DF97}"/>
              </a:ext>
            </a:extLst>
          </p:cNvPr>
          <p:cNvSpPr/>
          <p:nvPr/>
        </p:nvSpPr>
        <p:spPr>
          <a:xfrm>
            <a:off x="3730644" y="2054203"/>
            <a:ext cx="1596815" cy="1673268"/>
          </a:xfrm>
          <a:prstGeom prst="roundRect">
            <a:avLst>
              <a:gd name="adj" fmla="val 3273"/>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0486C47-55EB-48EE-FBC2-544C4059067F}"/>
              </a:ext>
            </a:extLst>
          </p:cNvPr>
          <p:cNvSpPr txBox="1"/>
          <p:nvPr/>
        </p:nvSpPr>
        <p:spPr>
          <a:xfrm>
            <a:off x="2080779" y="609866"/>
            <a:ext cx="2713654" cy="369332"/>
          </a:xfrm>
          <a:prstGeom prst="rect">
            <a:avLst/>
          </a:prstGeom>
          <a:noFill/>
        </p:spPr>
        <p:txBody>
          <a:bodyPr wrap="square" rtlCol="0">
            <a:spAutoFit/>
          </a:bodyPr>
          <a:lstStyle/>
          <a:p>
            <a:r>
              <a:rPr lang="en-US"/>
              <a:t>C:\Users\user\Documents</a:t>
            </a:r>
          </a:p>
        </p:txBody>
      </p:sp>
      <p:pic>
        <p:nvPicPr>
          <p:cNvPr id="25" name="Picture 24" descr="A yellow folder with a white paper inside&#10;&#10;Description automatically generated">
            <a:extLst>
              <a:ext uri="{FF2B5EF4-FFF2-40B4-BE49-F238E27FC236}">
                <a16:creationId xmlns:a16="http://schemas.microsoft.com/office/drawing/2014/main" id="{94C33BFE-6ADA-3C88-8BD5-603C2DD60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586" y="660936"/>
            <a:ext cx="267193" cy="267193"/>
          </a:xfrm>
          <a:prstGeom prst="rect">
            <a:avLst/>
          </a:prstGeom>
        </p:spPr>
      </p:pic>
      <p:sp>
        <p:nvSpPr>
          <p:cNvPr id="27" name="Rectangle 26">
            <a:extLst>
              <a:ext uri="{FF2B5EF4-FFF2-40B4-BE49-F238E27FC236}">
                <a16:creationId xmlns:a16="http://schemas.microsoft.com/office/drawing/2014/main" id="{09D58CD5-3EE8-E24B-EA1C-9FED0D30B83A}"/>
              </a:ext>
            </a:extLst>
          </p:cNvPr>
          <p:cNvSpPr/>
          <p:nvPr/>
        </p:nvSpPr>
        <p:spPr>
          <a:xfrm>
            <a:off x="5288270" y="1426449"/>
            <a:ext cx="556029" cy="2579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6" name="TextBox 25">
            <a:extLst>
              <a:ext uri="{FF2B5EF4-FFF2-40B4-BE49-F238E27FC236}">
                <a16:creationId xmlns:a16="http://schemas.microsoft.com/office/drawing/2014/main" id="{0423506D-0307-932C-BBD0-54A788B6C652}"/>
              </a:ext>
            </a:extLst>
          </p:cNvPr>
          <p:cNvSpPr txBox="1"/>
          <p:nvPr/>
        </p:nvSpPr>
        <p:spPr>
          <a:xfrm>
            <a:off x="5272471" y="1370765"/>
            <a:ext cx="823529" cy="369332"/>
          </a:xfrm>
          <a:prstGeom prst="rect">
            <a:avLst/>
          </a:prstGeom>
          <a:noFill/>
        </p:spPr>
        <p:txBody>
          <a:bodyPr wrap="square" rtlCol="0">
            <a:spAutoFit/>
          </a:bodyPr>
          <a:lstStyle/>
          <a:p>
            <a:r>
              <a:rPr lang="en-US"/>
              <a:t>Folder</a:t>
            </a:r>
          </a:p>
        </p:txBody>
      </p:sp>
      <p:sp>
        <p:nvSpPr>
          <p:cNvPr id="28" name="TextBox 27">
            <a:extLst>
              <a:ext uri="{FF2B5EF4-FFF2-40B4-BE49-F238E27FC236}">
                <a16:creationId xmlns:a16="http://schemas.microsoft.com/office/drawing/2014/main" id="{5301BC26-50B4-F3BF-B91E-BEAF13FAE92E}"/>
              </a:ext>
            </a:extLst>
          </p:cNvPr>
          <p:cNvSpPr txBox="1"/>
          <p:nvPr/>
        </p:nvSpPr>
        <p:spPr>
          <a:xfrm>
            <a:off x="4529051" y="608553"/>
            <a:ext cx="964867" cy="369332"/>
          </a:xfrm>
          <a:prstGeom prst="rect">
            <a:avLst/>
          </a:prstGeom>
          <a:noFill/>
        </p:spPr>
        <p:txBody>
          <a:bodyPr wrap="square" rtlCol="0">
            <a:spAutoFit/>
          </a:bodyPr>
          <a:lstStyle/>
          <a:p>
            <a:r>
              <a:rPr lang="en-US"/>
              <a:t>\Folder</a:t>
            </a:r>
          </a:p>
        </p:txBody>
      </p:sp>
      <p:sp>
        <p:nvSpPr>
          <p:cNvPr id="29" name="TextBox 28">
            <a:extLst>
              <a:ext uri="{FF2B5EF4-FFF2-40B4-BE49-F238E27FC236}">
                <a16:creationId xmlns:a16="http://schemas.microsoft.com/office/drawing/2014/main" id="{B3AB1B5B-8CE3-0FF3-E0EA-19BA8FD57B21}"/>
              </a:ext>
            </a:extLst>
          </p:cNvPr>
          <p:cNvSpPr txBox="1"/>
          <p:nvPr/>
        </p:nvSpPr>
        <p:spPr>
          <a:xfrm>
            <a:off x="5232073" y="608553"/>
            <a:ext cx="964867" cy="369332"/>
          </a:xfrm>
          <a:prstGeom prst="rect">
            <a:avLst/>
          </a:prstGeom>
          <a:noFill/>
        </p:spPr>
        <p:txBody>
          <a:bodyPr wrap="square" rtlCol="0">
            <a:spAutoFit/>
          </a:bodyPr>
          <a:lstStyle/>
          <a:p>
            <a:r>
              <a:rPr lang="en-US"/>
              <a:t>\Folder</a:t>
            </a:r>
          </a:p>
        </p:txBody>
      </p:sp>
      <p:grpSp>
        <p:nvGrpSpPr>
          <p:cNvPr id="32" name="Group 31">
            <a:extLst>
              <a:ext uri="{FF2B5EF4-FFF2-40B4-BE49-F238E27FC236}">
                <a16:creationId xmlns:a16="http://schemas.microsoft.com/office/drawing/2014/main" id="{AF6A1762-BCD2-9E37-8E89-AD1B0572E4D9}"/>
              </a:ext>
            </a:extLst>
          </p:cNvPr>
          <p:cNvGrpSpPr/>
          <p:nvPr/>
        </p:nvGrpSpPr>
        <p:grpSpPr>
          <a:xfrm>
            <a:off x="6021311" y="1370765"/>
            <a:ext cx="973805" cy="369332"/>
            <a:chOff x="6021311" y="1370765"/>
            <a:chExt cx="973805" cy="369332"/>
          </a:xfrm>
        </p:grpSpPr>
        <p:sp>
          <p:nvSpPr>
            <p:cNvPr id="30" name="TextBox 29">
              <a:extLst>
                <a:ext uri="{FF2B5EF4-FFF2-40B4-BE49-F238E27FC236}">
                  <a16:creationId xmlns:a16="http://schemas.microsoft.com/office/drawing/2014/main" id="{D15DFDBC-8E46-3673-860D-9CD0046F6FB4}"/>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31" name="Picture Placeholder 5" descr="A screenshot of a computer&#10;&#10;Description automatically generated">
              <a:extLst>
                <a:ext uri="{FF2B5EF4-FFF2-40B4-BE49-F238E27FC236}">
                  <a16:creationId xmlns:a16="http://schemas.microsoft.com/office/drawing/2014/main" id="{980C32D2-FD51-0428-115A-B7018B02E7A5}"/>
                </a:ext>
              </a:extLst>
            </p:cNvPr>
            <p:cNvPicPr>
              <a:picLocks noChangeAspect="1"/>
            </p:cNvPicPr>
            <p:nvPr/>
          </p:nvPicPr>
          <p:blipFill rotWithShape="1">
            <a:blip r:embed="rId4">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2" name="TextBox 1">
            <a:extLst>
              <a:ext uri="{FF2B5EF4-FFF2-40B4-BE49-F238E27FC236}">
                <a16:creationId xmlns:a16="http://schemas.microsoft.com/office/drawing/2014/main" id="{E4886BAC-AB59-01F3-7499-486AF752C578}"/>
              </a:ext>
            </a:extLst>
          </p:cNvPr>
          <p:cNvSpPr txBox="1"/>
          <p:nvPr/>
        </p:nvSpPr>
        <p:spPr>
          <a:xfrm>
            <a:off x="5931558" y="608553"/>
            <a:ext cx="964867" cy="369332"/>
          </a:xfrm>
          <a:prstGeom prst="rect">
            <a:avLst/>
          </a:prstGeom>
          <a:noFill/>
        </p:spPr>
        <p:txBody>
          <a:bodyPr wrap="square" rtlCol="0">
            <a:spAutoFit/>
          </a:bodyPr>
          <a:lstStyle/>
          <a:p>
            <a:r>
              <a:rPr lang="en-US"/>
              <a:t>\Folder</a:t>
            </a:r>
          </a:p>
        </p:txBody>
      </p:sp>
      <p:grpSp>
        <p:nvGrpSpPr>
          <p:cNvPr id="3" name="Group 2">
            <a:extLst>
              <a:ext uri="{FF2B5EF4-FFF2-40B4-BE49-F238E27FC236}">
                <a16:creationId xmlns:a16="http://schemas.microsoft.com/office/drawing/2014/main" id="{848C1ECC-E1DE-FFFF-BD37-0BC5A31E9CDF}"/>
              </a:ext>
            </a:extLst>
          </p:cNvPr>
          <p:cNvGrpSpPr/>
          <p:nvPr/>
        </p:nvGrpSpPr>
        <p:grpSpPr>
          <a:xfrm>
            <a:off x="6944641" y="1370765"/>
            <a:ext cx="973805" cy="369332"/>
            <a:chOff x="6021311" y="1370765"/>
            <a:chExt cx="973805" cy="369332"/>
          </a:xfrm>
        </p:grpSpPr>
        <p:sp>
          <p:nvSpPr>
            <p:cNvPr id="4" name="TextBox 3">
              <a:extLst>
                <a:ext uri="{FF2B5EF4-FFF2-40B4-BE49-F238E27FC236}">
                  <a16:creationId xmlns:a16="http://schemas.microsoft.com/office/drawing/2014/main" id="{1853E1B7-CBC2-6569-23F8-223FBD35C320}"/>
                </a:ext>
              </a:extLst>
            </p:cNvPr>
            <p:cNvSpPr txBox="1"/>
            <p:nvPr/>
          </p:nvSpPr>
          <p:spPr>
            <a:xfrm>
              <a:off x="6171587" y="1370765"/>
              <a:ext cx="823529" cy="369332"/>
            </a:xfrm>
            <a:prstGeom prst="rect">
              <a:avLst/>
            </a:prstGeom>
            <a:noFill/>
          </p:spPr>
          <p:txBody>
            <a:bodyPr wrap="square" rtlCol="0">
              <a:spAutoFit/>
            </a:bodyPr>
            <a:lstStyle/>
            <a:p>
              <a:r>
                <a:rPr lang="en-US"/>
                <a:t>Folder</a:t>
              </a:r>
            </a:p>
          </p:txBody>
        </p:sp>
        <p:pic>
          <p:nvPicPr>
            <p:cNvPr id="5" name="Picture Placeholder 5" descr="A screenshot of a computer&#10;&#10;Description automatically generated">
              <a:extLst>
                <a:ext uri="{FF2B5EF4-FFF2-40B4-BE49-F238E27FC236}">
                  <a16:creationId xmlns:a16="http://schemas.microsoft.com/office/drawing/2014/main" id="{8D531BD9-33B3-7F98-4F0A-4AF16111947B}"/>
                </a:ext>
              </a:extLst>
            </p:cNvPr>
            <p:cNvPicPr>
              <a:picLocks noChangeAspect="1"/>
            </p:cNvPicPr>
            <p:nvPr/>
          </p:nvPicPr>
          <p:blipFill rotWithShape="1">
            <a:blip r:embed="rId4">
              <a:extLst>
                <a:ext uri="{28A0092B-C50C-407E-A947-70E740481C1C}">
                  <a14:useLocalDpi xmlns:a14="http://schemas.microsoft.com/office/drawing/2010/main" val="0"/>
                </a:ext>
              </a:extLst>
            </a:blip>
            <a:srcRect l="38449" t="13680" r="59498" b="82916"/>
            <a:stretch/>
          </p:blipFill>
          <p:spPr>
            <a:xfrm>
              <a:off x="6021311" y="1482134"/>
              <a:ext cx="180976" cy="158750"/>
            </a:xfrm>
            <a:prstGeom prst="roundRect">
              <a:avLst>
                <a:gd name="adj" fmla="val 4755"/>
              </a:avLst>
            </a:prstGeom>
          </p:spPr>
        </p:pic>
      </p:grpSp>
      <p:sp>
        <p:nvSpPr>
          <p:cNvPr id="8" name="TextBox 7">
            <a:extLst>
              <a:ext uri="{FF2B5EF4-FFF2-40B4-BE49-F238E27FC236}">
                <a16:creationId xmlns:a16="http://schemas.microsoft.com/office/drawing/2014/main" id="{BF7E52EC-7C23-5B25-9817-1F8BFF0F6F38}"/>
              </a:ext>
            </a:extLst>
          </p:cNvPr>
          <p:cNvSpPr txBox="1"/>
          <p:nvPr/>
        </p:nvSpPr>
        <p:spPr>
          <a:xfrm>
            <a:off x="6634580" y="608553"/>
            <a:ext cx="964867" cy="369332"/>
          </a:xfrm>
          <a:prstGeom prst="rect">
            <a:avLst/>
          </a:prstGeom>
          <a:noFill/>
        </p:spPr>
        <p:txBody>
          <a:bodyPr wrap="square" rtlCol="0">
            <a:spAutoFit/>
          </a:bodyPr>
          <a:lstStyle/>
          <a:p>
            <a:r>
              <a:rPr lang="en-US"/>
              <a:t>\Folder</a:t>
            </a:r>
          </a:p>
        </p:txBody>
      </p:sp>
      <p:sp>
        <p:nvSpPr>
          <p:cNvPr id="9" name="TextBox 8">
            <a:extLst>
              <a:ext uri="{FF2B5EF4-FFF2-40B4-BE49-F238E27FC236}">
                <a16:creationId xmlns:a16="http://schemas.microsoft.com/office/drawing/2014/main" id="{7041B875-C047-3D40-830A-C81A73B92AB6}"/>
              </a:ext>
            </a:extLst>
          </p:cNvPr>
          <p:cNvSpPr txBox="1"/>
          <p:nvPr/>
        </p:nvSpPr>
        <p:spPr>
          <a:xfrm>
            <a:off x="7334065" y="620442"/>
            <a:ext cx="964867" cy="369332"/>
          </a:xfrm>
          <a:prstGeom prst="rect">
            <a:avLst/>
          </a:prstGeom>
          <a:noFill/>
        </p:spPr>
        <p:txBody>
          <a:bodyPr wrap="square" rtlCol="0">
            <a:spAutoFit/>
          </a:bodyPr>
          <a:lstStyle/>
          <a:p>
            <a:r>
              <a:rPr lang="en-US"/>
              <a:t>\Folder</a:t>
            </a:r>
          </a:p>
        </p:txBody>
      </p:sp>
      <p:pic>
        <p:nvPicPr>
          <p:cNvPr id="11" name="Picture 10">
            <a:extLst>
              <a:ext uri="{FF2B5EF4-FFF2-40B4-BE49-F238E27FC236}">
                <a16:creationId xmlns:a16="http://schemas.microsoft.com/office/drawing/2014/main" id="{50FB9379-6714-4907-530A-A206477BE91C}"/>
              </a:ext>
            </a:extLst>
          </p:cNvPr>
          <p:cNvPicPr>
            <a:picLocks noChangeAspect="1"/>
          </p:cNvPicPr>
          <p:nvPr/>
        </p:nvPicPr>
        <p:blipFill rotWithShape="1">
          <a:blip r:embed="rId6"/>
          <a:srcRect l="4481" t="7071" r="10009" b="3954"/>
          <a:stretch/>
        </p:blipFill>
        <p:spPr>
          <a:xfrm>
            <a:off x="3981450" y="2305051"/>
            <a:ext cx="1028700" cy="1181100"/>
          </a:xfrm>
          <a:prstGeom prst="rect">
            <a:avLst/>
          </a:prstGeom>
        </p:spPr>
      </p:pic>
      <p:grpSp>
        <p:nvGrpSpPr>
          <p:cNvPr id="21" name="Group 20">
            <a:extLst>
              <a:ext uri="{FF2B5EF4-FFF2-40B4-BE49-F238E27FC236}">
                <a16:creationId xmlns:a16="http://schemas.microsoft.com/office/drawing/2014/main" id="{430CBA14-1518-F875-FA9B-2E5B7835CF25}"/>
              </a:ext>
            </a:extLst>
          </p:cNvPr>
          <p:cNvGrpSpPr/>
          <p:nvPr/>
        </p:nvGrpSpPr>
        <p:grpSpPr>
          <a:xfrm>
            <a:off x="3921695" y="2254609"/>
            <a:ext cx="1235398" cy="1266167"/>
            <a:chOff x="8834742" y="1767799"/>
            <a:chExt cx="1072623" cy="1099338"/>
          </a:xfrm>
        </p:grpSpPr>
        <p:sp>
          <p:nvSpPr>
            <p:cNvPr id="23" name="Rectangle 22">
              <a:extLst>
                <a:ext uri="{FF2B5EF4-FFF2-40B4-BE49-F238E27FC236}">
                  <a16:creationId xmlns:a16="http://schemas.microsoft.com/office/drawing/2014/main" id="{93A2F24E-7B2F-A044-637B-E6B44335B108}"/>
                </a:ext>
              </a:extLst>
            </p:cNvPr>
            <p:cNvSpPr/>
            <p:nvPr/>
          </p:nvSpPr>
          <p:spPr>
            <a:xfrm rot="5400000">
              <a:off x="8783458" y="1832816"/>
              <a:ext cx="280594" cy="17802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D77429E-7305-9986-5A90-27574BB7E6EA}"/>
                </a:ext>
              </a:extLst>
            </p:cNvPr>
            <p:cNvSpPr/>
            <p:nvPr/>
          </p:nvSpPr>
          <p:spPr>
            <a:xfrm rot="5400000">
              <a:off x="8783459" y="2637828"/>
              <a:ext cx="28059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4E82976-FFA5-3693-D8CB-D9500A130547}"/>
                </a:ext>
              </a:extLst>
            </p:cNvPr>
            <p:cNvSpPr/>
            <p:nvPr/>
          </p:nvSpPr>
          <p:spPr>
            <a:xfrm rot="2683501">
              <a:off x="9544861" y="1767799"/>
              <a:ext cx="362504" cy="178024"/>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A6E55290-7CAF-285A-B3DE-26C9A40E0580}"/>
              </a:ext>
            </a:extLst>
          </p:cNvPr>
          <p:cNvSpPr txBox="1"/>
          <p:nvPr/>
        </p:nvSpPr>
        <p:spPr>
          <a:xfrm>
            <a:off x="8033550" y="620442"/>
            <a:ext cx="964867" cy="369332"/>
          </a:xfrm>
          <a:prstGeom prst="rect">
            <a:avLst/>
          </a:prstGeom>
          <a:noFill/>
        </p:spPr>
        <p:txBody>
          <a:bodyPr wrap="square" rtlCol="0">
            <a:spAutoFit/>
          </a:bodyPr>
          <a:lstStyle/>
          <a:p>
            <a:r>
              <a:rPr lang="en-US"/>
              <a:t>\Folder</a:t>
            </a:r>
          </a:p>
        </p:txBody>
      </p:sp>
      <p:pic>
        <p:nvPicPr>
          <p:cNvPr id="20" name="Graphic 19" descr="Cursor with solid fill">
            <a:extLst>
              <a:ext uri="{FF2B5EF4-FFF2-40B4-BE49-F238E27FC236}">
                <a16:creationId xmlns:a16="http://schemas.microsoft.com/office/drawing/2014/main" id="{4BCED42D-B232-5852-2BA3-7FBDFD6C70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58672">
            <a:off x="4843847" y="2662236"/>
            <a:ext cx="457201" cy="457201"/>
          </a:xfrm>
          <a:prstGeom prst="rect">
            <a:avLst/>
          </a:prstGeom>
        </p:spPr>
      </p:pic>
      <p:grpSp>
        <p:nvGrpSpPr>
          <p:cNvPr id="7" name="Group 6">
            <a:extLst>
              <a:ext uri="{FF2B5EF4-FFF2-40B4-BE49-F238E27FC236}">
                <a16:creationId xmlns:a16="http://schemas.microsoft.com/office/drawing/2014/main" id="{C1AEF73A-D1C3-6754-0F41-879E78DB9894}"/>
              </a:ext>
            </a:extLst>
          </p:cNvPr>
          <p:cNvGrpSpPr/>
          <p:nvPr/>
        </p:nvGrpSpPr>
        <p:grpSpPr>
          <a:xfrm>
            <a:off x="3225139" y="2451637"/>
            <a:ext cx="5943601" cy="1516517"/>
            <a:chOff x="3061836" y="1684413"/>
            <a:chExt cx="5943601" cy="1516517"/>
          </a:xfrm>
        </p:grpSpPr>
        <p:sp>
          <p:nvSpPr>
            <p:cNvPr id="10" name="Rectangle: Rounded Corners 9">
              <a:extLst>
                <a:ext uri="{FF2B5EF4-FFF2-40B4-BE49-F238E27FC236}">
                  <a16:creationId xmlns:a16="http://schemas.microsoft.com/office/drawing/2014/main" id="{69B1B3D2-B1FB-A2EC-52FE-F843E09FFD3B}"/>
                </a:ext>
              </a:extLst>
            </p:cNvPr>
            <p:cNvSpPr/>
            <p:nvPr/>
          </p:nvSpPr>
          <p:spPr>
            <a:xfrm>
              <a:off x="3061836" y="1684413"/>
              <a:ext cx="5943601" cy="1516517"/>
            </a:xfrm>
            <a:prstGeom prst="roundRect">
              <a:avLst/>
            </a:prstGeom>
            <a:solidFill>
              <a:schemeClr val="bg2"/>
            </a:solidFill>
            <a:ln w="762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2" name="Group 11">
              <a:extLst>
                <a:ext uri="{FF2B5EF4-FFF2-40B4-BE49-F238E27FC236}">
                  <a16:creationId xmlns:a16="http://schemas.microsoft.com/office/drawing/2014/main" id="{54000598-509A-C497-058D-0B563B920C1A}"/>
                </a:ext>
              </a:extLst>
            </p:cNvPr>
            <p:cNvGrpSpPr/>
            <p:nvPr/>
          </p:nvGrpSpPr>
          <p:grpSpPr>
            <a:xfrm>
              <a:off x="3303710" y="1946563"/>
              <a:ext cx="956972" cy="956973"/>
              <a:chOff x="939704" y="5505324"/>
              <a:chExt cx="594336" cy="594336"/>
            </a:xfrm>
          </p:grpSpPr>
          <p:sp>
            <p:nvSpPr>
              <p:cNvPr id="14" name="Oval 13">
                <a:extLst>
                  <a:ext uri="{FF2B5EF4-FFF2-40B4-BE49-F238E27FC236}">
                    <a16:creationId xmlns:a16="http://schemas.microsoft.com/office/drawing/2014/main" id="{59A818EC-EFE0-4162-2CCC-202B706B2FFE}"/>
                  </a:ext>
                </a:extLst>
              </p:cNvPr>
              <p:cNvSpPr/>
              <p:nvPr/>
            </p:nvSpPr>
            <p:spPr>
              <a:xfrm>
                <a:off x="939704" y="5505324"/>
                <a:ext cx="594336" cy="594336"/>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xclamation mark with solid fill">
                <a:extLst>
                  <a:ext uri="{FF2B5EF4-FFF2-40B4-BE49-F238E27FC236}">
                    <a16:creationId xmlns:a16="http://schemas.microsoft.com/office/drawing/2014/main" id="{B340A9AA-85D3-416D-46FF-D86E33D4FC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334" y="5538320"/>
                <a:ext cx="555743" cy="555744"/>
              </a:xfrm>
              <a:prstGeom prst="rect">
                <a:avLst/>
              </a:prstGeom>
            </p:spPr>
          </p:pic>
        </p:grpSp>
        <p:sp>
          <p:nvSpPr>
            <p:cNvPr id="13" name="TextBox 12">
              <a:extLst>
                <a:ext uri="{FF2B5EF4-FFF2-40B4-BE49-F238E27FC236}">
                  <a16:creationId xmlns:a16="http://schemas.microsoft.com/office/drawing/2014/main" id="{78026C6B-0A18-0C11-9226-009173623C43}"/>
                </a:ext>
              </a:extLst>
            </p:cNvPr>
            <p:cNvSpPr txBox="1"/>
            <p:nvPr/>
          </p:nvSpPr>
          <p:spPr>
            <a:xfrm>
              <a:off x="4422608" y="1881323"/>
              <a:ext cx="4420904" cy="1015663"/>
            </a:xfrm>
            <a:prstGeom prst="rect">
              <a:avLst/>
            </a:prstGeom>
            <a:noFill/>
          </p:spPr>
          <p:txBody>
            <a:bodyPr wrap="square" rtlCol="0">
              <a:spAutoFit/>
            </a:bodyPr>
            <a:lstStyle/>
            <a:p>
              <a:r>
                <a:rPr lang="en-US" sz="2000" b="1" dirty="0"/>
                <a:t>Error: Cannot Open File</a:t>
              </a:r>
            </a:p>
            <a:p>
              <a:r>
                <a:rPr lang="en-US" sz="2000" dirty="0"/>
                <a:t>C:\User\user\Documents\Folder\Folder\Folder\Folder\Folder\Folder\File</a:t>
              </a:r>
            </a:p>
          </p:txBody>
        </p:sp>
      </p:grpSp>
    </p:spTree>
    <p:custDataLst>
      <p:tags r:id="rId1"/>
    </p:custDataLst>
    <p:extLst>
      <p:ext uri="{BB962C8B-B14F-4D97-AF65-F5344CB8AC3E}">
        <p14:creationId xmlns:p14="http://schemas.microsoft.com/office/powerpoint/2010/main" val="17163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21"/>
                                        </p:tgtEl>
                                        <p:attrNameLst>
                                          <p:attrName>style.visibility</p:attrName>
                                        </p:attrNameLst>
                                      </p:cBhvr>
                                      <p:to>
                                        <p:strVal val="visible"/>
                                      </p:to>
                                    </p:set>
                                  </p:childTnLst>
                                </p:cTn>
                              </p:par>
                            </p:childTnLst>
                          </p:cTn>
                        </p:par>
                        <p:par>
                          <p:cTn id="9" fill="hold">
                            <p:stCondLst>
                              <p:cond delay="10"/>
                            </p:stCondLst>
                            <p:childTnLst>
                              <p:par>
                                <p:cTn id="10" presetID="1" presetClass="entr" presetSubtype="0" fill="hold"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ck background with a black square&#10;&#10;Description automatically generated with medium confidence">
            <a:extLst>
              <a:ext uri="{FF2B5EF4-FFF2-40B4-BE49-F238E27FC236}">
                <a16:creationId xmlns:a16="http://schemas.microsoft.com/office/drawing/2014/main" id="{262D6F65-3DD4-08A6-CDD8-A7DB20C1005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318" t="1178" r="-1318" b="21268"/>
          <a:stretch/>
        </p:blipFill>
        <p:spPr>
          <a:xfrm>
            <a:off x="2662193" y="666953"/>
            <a:ext cx="6862067" cy="6229147"/>
          </a:xfrm>
        </p:spPr>
      </p:pic>
      <p:sp>
        <p:nvSpPr>
          <p:cNvPr id="3" name="Text Placeholder 2">
            <a:extLst>
              <a:ext uri="{FF2B5EF4-FFF2-40B4-BE49-F238E27FC236}">
                <a16:creationId xmlns:a16="http://schemas.microsoft.com/office/drawing/2014/main" id="{DE91B909-A022-BBF5-8094-C6AECDEBF7BA}"/>
              </a:ext>
            </a:extLst>
          </p:cNvPr>
          <p:cNvSpPr>
            <a:spLocks noGrp="1"/>
          </p:cNvSpPr>
          <p:nvPr>
            <p:ph type="body" sz="quarter" idx="14"/>
          </p:nvPr>
        </p:nvSpPr>
        <p:spPr/>
        <p:txBody>
          <a:bodyPr>
            <a:normAutofit/>
          </a:bodyPr>
          <a:lstStyle/>
          <a:p>
            <a:r>
              <a:rPr lang="en-US" dirty="0"/>
              <a:t>G.S. 132-6: Public Records Requests</a:t>
            </a:r>
          </a:p>
        </p:txBody>
      </p:sp>
      <p:cxnSp>
        <p:nvCxnSpPr>
          <p:cNvPr id="8" name="Straight Connector 7">
            <a:extLst>
              <a:ext uri="{FF2B5EF4-FFF2-40B4-BE49-F238E27FC236}">
                <a16:creationId xmlns:a16="http://schemas.microsoft.com/office/drawing/2014/main" id="{3990B61C-FE9A-77F4-6419-41BF5823168C}"/>
              </a:ext>
            </a:extLst>
          </p:cNvPr>
          <p:cNvCxnSpPr/>
          <p:nvPr/>
        </p:nvCxnSpPr>
        <p:spPr>
          <a:xfrm>
            <a:off x="7539789" y="2727158"/>
            <a:ext cx="1844843" cy="0"/>
          </a:xfrm>
          <a:prstGeom prst="line">
            <a:avLst/>
          </a:prstGeom>
          <a:ln w="57150">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8B552826-F241-CE23-25B3-2B0ACD0E3FFF}"/>
              </a:ext>
            </a:extLst>
          </p:cNvPr>
          <p:cNvCxnSpPr/>
          <p:nvPr/>
        </p:nvCxnSpPr>
        <p:spPr>
          <a:xfrm>
            <a:off x="2662193" y="3031958"/>
            <a:ext cx="105957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D8F838-9378-DB8A-EDFB-4CD6F22DD93E}"/>
              </a:ext>
            </a:extLst>
          </p:cNvPr>
          <p:cNvCxnSpPr/>
          <p:nvPr/>
        </p:nvCxnSpPr>
        <p:spPr>
          <a:xfrm>
            <a:off x="4026568" y="2390273"/>
            <a:ext cx="242235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1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0E8A33-C890-4F62-3168-D9B440450C8C}"/>
              </a:ext>
            </a:extLst>
          </p:cNvPr>
          <p:cNvGrpSpPr/>
          <p:nvPr/>
        </p:nvGrpSpPr>
        <p:grpSpPr>
          <a:xfrm>
            <a:off x="4490142" y="730383"/>
            <a:ext cx="3362939" cy="4320271"/>
            <a:chOff x="4490142" y="730383"/>
            <a:chExt cx="3362939" cy="4320271"/>
          </a:xfrm>
        </p:grpSpPr>
        <p:pic>
          <p:nvPicPr>
            <p:cNvPr id="2" name="Picture 1">
              <a:extLst>
                <a:ext uri="{FF2B5EF4-FFF2-40B4-BE49-F238E27FC236}">
                  <a16:creationId xmlns:a16="http://schemas.microsoft.com/office/drawing/2014/main" id="{03114E9F-B1CC-7940-CA3F-14A824A22B77}"/>
                </a:ext>
              </a:extLst>
            </p:cNvPr>
            <p:cNvPicPr>
              <a:picLocks noChangeAspect="1"/>
            </p:cNvPicPr>
            <p:nvPr/>
          </p:nvPicPr>
          <p:blipFill>
            <a:blip r:embed="rId4"/>
            <a:stretch>
              <a:fillRect/>
            </a:stretch>
          </p:blipFill>
          <p:spPr>
            <a:xfrm>
              <a:off x="4490142" y="730383"/>
              <a:ext cx="3362939" cy="4320271"/>
            </a:xfrm>
            <a:prstGeom prst="roundRect">
              <a:avLst>
                <a:gd name="adj" fmla="val 2912"/>
              </a:avLst>
            </a:prstGeom>
            <a:ln>
              <a:solidFill>
                <a:schemeClr val="accent1"/>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C7D4817E-4992-69C0-D69C-0661557BA0B7}"/>
                </a:ext>
              </a:extLst>
            </p:cNvPr>
            <p:cNvSpPr/>
            <p:nvPr/>
          </p:nvSpPr>
          <p:spPr>
            <a:xfrm>
              <a:off x="5779008" y="2724912"/>
              <a:ext cx="481584" cy="188976"/>
            </a:xfrm>
            <a:prstGeom prst="rect">
              <a:avLst/>
            </a:prstGeom>
            <a:solidFill>
              <a:srgbClr val="A5B9D1"/>
            </a:solidFill>
            <a:ln>
              <a:solidFill>
                <a:srgbClr val="A5B9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Question Mark with solid fill">
            <a:extLst>
              <a:ext uri="{FF2B5EF4-FFF2-40B4-BE49-F238E27FC236}">
                <a16:creationId xmlns:a16="http://schemas.microsoft.com/office/drawing/2014/main" id="{C3C24199-E621-02BE-E6C7-CD7AD1C6A6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51407" y="1252997"/>
            <a:ext cx="2689185" cy="2689185"/>
          </a:xfrm>
          <a:prstGeom prst="rect">
            <a:avLst/>
          </a:prstGeom>
        </p:spPr>
      </p:pic>
    </p:spTree>
    <p:custDataLst>
      <p:tags r:id="rId1"/>
    </p:custDataLst>
    <p:extLst>
      <p:ext uri="{BB962C8B-B14F-4D97-AF65-F5344CB8AC3E}">
        <p14:creationId xmlns:p14="http://schemas.microsoft.com/office/powerpoint/2010/main" val="24121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style.rotation</p:attrName>
                                        </p:attrNameLst>
                                      </p:cBhvr>
                                      <p:tavLst>
                                        <p:tav tm="0">
                                          <p:val>
                                            <p:fltVal val="720"/>
                                          </p:val>
                                        </p:tav>
                                        <p:tav tm="100000">
                                          <p:val>
                                            <p:fltVal val="0"/>
                                          </p:val>
                                        </p:tav>
                                      </p:tavLst>
                                    </p:anim>
                                    <p:anim calcmode="lin" valueType="num">
                                      <p:cBhvr>
                                        <p:cTn id="9" dur="1500" fill="hold"/>
                                        <p:tgtEl>
                                          <p:spTgt spid="8"/>
                                        </p:tgtEl>
                                        <p:attrNameLst>
                                          <p:attrName>ppt_h</p:attrName>
                                        </p:attrNameLst>
                                      </p:cBhvr>
                                      <p:tavLst>
                                        <p:tav tm="0">
                                          <p:val>
                                            <p:fltVal val="0"/>
                                          </p:val>
                                        </p:tav>
                                        <p:tav tm="100000">
                                          <p:val>
                                            <p:strVal val="#ppt_h"/>
                                          </p:val>
                                        </p:tav>
                                      </p:tavLst>
                                    </p:anim>
                                    <p:anim calcmode="lin" valueType="num">
                                      <p:cBhvr>
                                        <p:cTn id="10" dur="1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Programmer male with solid fill">
            <a:extLst>
              <a:ext uri="{FF2B5EF4-FFF2-40B4-BE49-F238E27FC236}">
                <a16:creationId xmlns:a16="http://schemas.microsoft.com/office/drawing/2014/main" id="{460D5CF3-EB4B-CC11-63ED-91542994C2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1933" y="3090438"/>
            <a:ext cx="3274437" cy="3274437"/>
          </a:xfrm>
          <a:prstGeom prst="rect">
            <a:avLst/>
          </a:prstGeom>
        </p:spPr>
      </p:pic>
      <p:pic>
        <p:nvPicPr>
          <p:cNvPr id="5" name="Graphic 4" descr="Programmer female with solid fill">
            <a:extLst>
              <a:ext uri="{FF2B5EF4-FFF2-40B4-BE49-F238E27FC236}">
                <a16:creationId xmlns:a16="http://schemas.microsoft.com/office/drawing/2014/main" id="{ADF96DCF-6D19-D337-D3A1-9248514F5D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8781" y="3090439"/>
            <a:ext cx="3274437" cy="3274437"/>
          </a:xfrm>
          <a:prstGeom prst="rect">
            <a:avLst/>
          </a:prstGeom>
        </p:spPr>
      </p:pic>
      <p:grpSp>
        <p:nvGrpSpPr>
          <p:cNvPr id="19" name="Group 18">
            <a:extLst>
              <a:ext uri="{FF2B5EF4-FFF2-40B4-BE49-F238E27FC236}">
                <a16:creationId xmlns:a16="http://schemas.microsoft.com/office/drawing/2014/main" id="{495F85FD-C54A-C259-ABFD-DBB38931ABC8}"/>
              </a:ext>
            </a:extLst>
          </p:cNvPr>
          <p:cNvGrpSpPr/>
          <p:nvPr/>
        </p:nvGrpSpPr>
        <p:grpSpPr>
          <a:xfrm>
            <a:off x="4341235" y="-80530"/>
            <a:ext cx="3509530" cy="3509530"/>
            <a:chOff x="4362465" y="1218128"/>
            <a:chExt cx="3509530" cy="3509530"/>
          </a:xfrm>
        </p:grpSpPr>
        <p:pic>
          <p:nvPicPr>
            <p:cNvPr id="11" name="Graphic 10" descr="Syncing cloud with solid fill">
              <a:extLst>
                <a:ext uri="{FF2B5EF4-FFF2-40B4-BE49-F238E27FC236}">
                  <a16:creationId xmlns:a16="http://schemas.microsoft.com/office/drawing/2014/main" id="{77A3E1CB-4DF7-5CF8-872F-9D53B7E8B6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2465" y="1218128"/>
              <a:ext cx="3509530" cy="3509530"/>
            </a:xfrm>
            <a:prstGeom prst="rect">
              <a:avLst/>
            </a:prstGeom>
          </p:spPr>
        </p:pic>
        <p:sp>
          <p:nvSpPr>
            <p:cNvPr id="18" name="Oval 17">
              <a:extLst>
                <a:ext uri="{FF2B5EF4-FFF2-40B4-BE49-F238E27FC236}">
                  <a16:creationId xmlns:a16="http://schemas.microsoft.com/office/drawing/2014/main" id="{533679D0-AD43-5681-6F5B-89DF9C9B5AC8}"/>
                </a:ext>
              </a:extLst>
            </p:cNvPr>
            <p:cNvSpPr/>
            <p:nvPr/>
          </p:nvSpPr>
          <p:spPr>
            <a:xfrm>
              <a:off x="5426607" y="2569580"/>
              <a:ext cx="1319514" cy="112274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Repeat with solid fill">
            <a:extLst>
              <a:ext uri="{FF2B5EF4-FFF2-40B4-BE49-F238E27FC236}">
                <a16:creationId xmlns:a16="http://schemas.microsoft.com/office/drawing/2014/main" id="{B565803E-885C-12D2-5F24-9174A2E5BA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4307" y="1184453"/>
            <a:ext cx="1295681" cy="1295681"/>
          </a:xfrm>
          <a:prstGeom prst="rect">
            <a:avLst/>
          </a:prstGeom>
        </p:spPr>
      </p:pic>
      <p:pic>
        <p:nvPicPr>
          <p:cNvPr id="20" name="Graphic 19" descr="Programmer male with solid fill">
            <a:extLst>
              <a:ext uri="{FF2B5EF4-FFF2-40B4-BE49-F238E27FC236}">
                <a16:creationId xmlns:a16="http://schemas.microsoft.com/office/drawing/2014/main" id="{24528612-FE22-B1F2-8FAA-213760A6F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5629" y="3090437"/>
            <a:ext cx="3274437" cy="3274437"/>
          </a:xfrm>
          <a:prstGeom prst="rect">
            <a:avLst/>
          </a:prstGeom>
        </p:spPr>
      </p:pic>
    </p:spTree>
    <p:extLst>
      <p:ext uri="{BB962C8B-B14F-4D97-AF65-F5344CB8AC3E}">
        <p14:creationId xmlns:p14="http://schemas.microsoft.com/office/powerpoint/2010/main" val="20059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AD1662E-E940-9944-6AB4-FFAFE143E7D1}"/>
              </a:ext>
            </a:extLst>
          </p:cNvPr>
          <p:cNvGrpSpPr/>
          <p:nvPr/>
        </p:nvGrpSpPr>
        <p:grpSpPr>
          <a:xfrm>
            <a:off x="8140001" y="1322708"/>
            <a:ext cx="3085240" cy="4784097"/>
            <a:chOff x="8070553" y="848146"/>
            <a:chExt cx="3085240" cy="4784097"/>
          </a:xfrm>
        </p:grpSpPr>
        <p:sp>
          <p:nvSpPr>
            <p:cNvPr id="18" name="Freeform: Shape 17">
              <a:extLst>
                <a:ext uri="{FF2B5EF4-FFF2-40B4-BE49-F238E27FC236}">
                  <a16:creationId xmlns:a16="http://schemas.microsoft.com/office/drawing/2014/main" id="{9B4BA014-A04B-D8F4-7D4B-B8DD7F3ED66C}"/>
                </a:ext>
              </a:extLst>
            </p:cNvPr>
            <p:cNvSpPr/>
            <p:nvPr/>
          </p:nvSpPr>
          <p:spPr>
            <a:xfrm>
              <a:off x="8070553"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Organizational</a:t>
              </a:r>
            </a:p>
          </p:txBody>
        </p:sp>
        <p:sp>
          <p:nvSpPr>
            <p:cNvPr id="19" name="Freeform: Shape 18">
              <a:extLst>
                <a:ext uri="{FF2B5EF4-FFF2-40B4-BE49-F238E27FC236}">
                  <a16:creationId xmlns:a16="http://schemas.microsoft.com/office/drawing/2014/main" id="{3BB11CCC-25BA-8018-03C9-4FDFC3F5F01D}"/>
                </a:ext>
              </a:extLst>
            </p:cNvPr>
            <p:cNvSpPr/>
            <p:nvPr/>
          </p:nvSpPr>
          <p:spPr>
            <a:xfrm>
              <a:off x="8070553"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a:t>Can Be </a:t>
              </a:r>
              <a:r>
                <a:rPr lang="en-US" sz="3100"/>
                <a:t>S</a:t>
              </a:r>
              <a:r>
                <a:rPr lang="en-US" sz="3100" kern="1200"/>
                <a:t>hared With Entire Organization</a:t>
              </a:r>
            </a:p>
          </p:txBody>
        </p:sp>
        <p:pic>
          <p:nvPicPr>
            <p:cNvPr id="8" name="Graphic 7" descr="Group of people with solid fill">
              <a:extLst>
                <a:ext uri="{FF2B5EF4-FFF2-40B4-BE49-F238E27FC236}">
                  <a16:creationId xmlns:a16="http://schemas.microsoft.com/office/drawing/2014/main" id="{E52C66F1-640B-E53D-A865-552D160F807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3884"/>
            <a:stretch/>
          </p:blipFill>
          <p:spPr>
            <a:xfrm>
              <a:off x="8252750" y="848146"/>
              <a:ext cx="2581154" cy="1706547"/>
            </a:xfrm>
            <a:prstGeom prst="rect">
              <a:avLst/>
            </a:prstGeom>
          </p:spPr>
        </p:pic>
      </p:grpSp>
      <p:grpSp>
        <p:nvGrpSpPr>
          <p:cNvPr id="21" name="Group 20">
            <a:extLst>
              <a:ext uri="{FF2B5EF4-FFF2-40B4-BE49-F238E27FC236}">
                <a16:creationId xmlns:a16="http://schemas.microsoft.com/office/drawing/2014/main" id="{4281178F-15E3-8F11-FB7D-8BB508C892B1}"/>
              </a:ext>
            </a:extLst>
          </p:cNvPr>
          <p:cNvGrpSpPr/>
          <p:nvPr/>
        </p:nvGrpSpPr>
        <p:grpSpPr>
          <a:xfrm>
            <a:off x="4622827" y="1322708"/>
            <a:ext cx="3085240" cy="4784097"/>
            <a:chOff x="4553379" y="848146"/>
            <a:chExt cx="3085240" cy="4784097"/>
          </a:xfrm>
        </p:grpSpPr>
        <p:sp>
          <p:nvSpPr>
            <p:cNvPr id="16" name="Freeform: Shape 15">
              <a:extLst>
                <a:ext uri="{FF2B5EF4-FFF2-40B4-BE49-F238E27FC236}">
                  <a16:creationId xmlns:a16="http://schemas.microsoft.com/office/drawing/2014/main" id="{7BF23074-FEA2-1094-372B-27188A681B57}"/>
                </a:ext>
              </a:extLst>
            </p:cNvPr>
            <p:cNvSpPr/>
            <p:nvPr/>
          </p:nvSpPr>
          <p:spPr>
            <a:xfrm>
              <a:off x="4553379"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Workgroup</a:t>
              </a:r>
              <a:endParaRPr lang="en-US" sz="3200" kern="1200">
                <a:latin typeface="+mj-lt"/>
              </a:endParaRPr>
            </a:p>
          </p:txBody>
        </p:sp>
        <p:sp>
          <p:nvSpPr>
            <p:cNvPr id="17" name="Freeform: Shape 16">
              <a:extLst>
                <a:ext uri="{FF2B5EF4-FFF2-40B4-BE49-F238E27FC236}">
                  <a16:creationId xmlns:a16="http://schemas.microsoft.com/office/drawing/2014/main" id="{5A13C6D5-622B-8022-4E42-95416D991E4E}"/>
                </a:ext>
              </a:extLst>
            </p:cNvPr>
            <p:cNvSpPr/>
            <p:nvPr/>
          </p:nvSpPr>
          <p:spPr>
            <a:xfrm>
              <a:off x="4553379"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285750" algn="ctr" defTabSz="1244600">
                <a:lnSpc>
                  <a:spcPct val="90000"/>
                </a:lnSpc>
                <a:spcBef>
                  <a:spcPct val="0"/>
                </a:spcBef>
                <a:spcAft>
                  <a:spcPct val="15000"/>
                </a:spcAft>
                <a:buNone/>
              </a:pPr>
              <a:r>
                <a:rPr lang="en-US" sz="3100" kern="1200"/>
                <a:t>Can Be </a:t>
              </a:r>
              <a:r>
                <a:rPr lang="en-US" sz="3100"/>
                <a:t>S</a:t>
              </a:r>
              <a:r>
                <a:rPr lang="en-US" sz="3100" kern="1200"/>
                <a:t>hared </a:t>
              </a:r>
              <a:r>
                <a:rPr lang="en-US" sz="3100"/>
                <a:t>W</a:t>
              </a:r>
              <a:r>
                <a:rPr lang="en-US" sz="3100" kern="1200"/>
                <a:t>ith </a:t>
              </a:r>
              <a:r>
                <a:rPr lang="en-US" sz="3100"/>
                <a:t>W</a:t>
              </a:r>
              <a:r>
                <a:rPr lang="en-US" sz="3100" kern="1200"/>
                <a:t>orkgroup</a:t>
              </a:r>
            </a:p>
          </p:txBody>
        </p:sp>
        <p:pic>
          <p:nvPicPr>
            <p:cNvPr id="10" name="Graphic 9" descr="Users with solid fill">
              <a:extLst>
                <a:ext uri="{FF2B5EF4-FFF2-40B4-BE49-F238E27FC236}">
                  <a16:creationId xmlns:a16="http://schemas.microsoft.com/office/drawing/2014/main" id="{3D6FC704-5A58-4E9D-FE5C-CE83B9D7F1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29198" y="848146"/>
              <a:ext cx="2133601" cy="2133601"/>
            </a:xfrm>
            <a:prstGeom prst="rect">
              <a:avLst/>
            </a:prstGeom>
          </p:spPr>
        </p:pic>
      </p:grpSp>
      <p:grpSp>
        <p:nvGrpSpPr>
          <p:cNvPr id="20" name="Group 19">
            <a:extLst>
              <a:ext uri="{FF2B5EF4-FFF2-40B4-BE49-F238E27FC236}">
                <a16:creationId xmlns:a16="http://schemas.microsoft.com/office/drawing/2014/main" id="{C6637FAF-085F-16DD-5793-516B46F529A3}"/>
              </a:ext>
            </a:extLst>
          </p:cNvPr>
          <p:cNvGrpSpPr/>
          <p:nvPr/>
        </p:nvGrpSpPr>
        <p:grpSpPr>
          <a:xfrm>
            <a:off x="1105652" y="1426645"/>
            <a:ext cx="3085240" cy="4680160"/>
            <a:chOff x="1036204" y="952083"/>
            <a:chExt cx="3085240" cy="4680160"/>
          </a:xfrm>
        </p:grpSpPr>
        <p:sp>
          <p:nvSpPr>
            <p:cNvPr id="14" name="Freeform: Shape 13">
              <a:extLst>
                <a:ext uri="{FF2B5EF4-FFF2-40B4-BE49-F238E27FC236}">
                  <a16:creationId xmlns:a16="http://schemas.microsoft.com/office/drawing/2014/main" id="{B6EE0958-41B4-CC92-DD6A-22B6D0844CDD}"/>
                </a:ext>
              </a:extLst>
            </p:cNvPr>
            <p:cNvSpPr/>
            <p:nvPr/>
          </p:nvSpPr>
          <p:spPr>
            <a:xfrm>
              <a:off x="1036204" y="2796163"/>
              <a:ext cx="3085240" cy="1123200"/>
            </a:xfrm>
            <a:custGeom>
              <a:avLst/>
              <a:gdLst>
                <a:gd name="connsiteX0" fmla="*/ 0 w 3085240"/>
                <a:gd name="connsiteY0" fmla="*/ 0 h 1123200"/>
                <a:gd name="connsiteX1" fmla="*/ 3085240 w 3085240"/>
                <a:gd name="connsiteY1" fmla="*/ 0 h 1123200"/>
                <a:gd name="connsiteX2" fmla="*/ 3085240 w 3085240"/>
                <a:gd name="connsiteY2" fmla="*/ 1123200 h 1123200"/>
                <a:gd name="connsiteX3" fmla="*/ 0 w 3085240"/>
                <a:gd name="connsiteY3" fmla="*/ 1123200 h 1123200"/>
                <a:gd name="connsiteX4" fmla="*/ 0 w 3085240"/>
                <a:gd name="connsiteY4" fmla="*/ 0 h 11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123200">
                  <a:moveTo>
                    <a:pt x="0" y="0"/>
                  </a:moveTo>
                  <a:lnTo>
                    <a:pt x="3085240" y="0"/>
                  </a:lnTo>
                  <a:lnTo>
                    <a:pt x="3085240" y="1123200"/>
                  </a:lnTo>
                  <a:lnTo>
                    <a:pt x="0" y="112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Personal</a:t>
              </a:r>
              <a:endParaRPr lang="en-US" sz="3200" kern="1200" dirty="0">
                <a:latin typeface="+mj-lt"/>
              </a:endParaRPr>
            </a:p>
          </p:txBody>
        </p:sp>
        <p:sp>
          <p:nvSpPr>
            <p:cNvPr id="15" name="Freeform: Shape 14">
              <a:extLst>
                <a:ext uri="{FF2B5EF4-FFF2-40B4-BE49-F238E27FC236}">
                  <a16:creationId xmlns:a16="http://schemas.microsoft.com/office/drawing/2014/main" id="{43AC4639-769E-BCA5-18CD-3C16C9D5EA87}"/>
                </a:ext>
              </a:extLst>
            </p:cNvPr>
            <p:cNvSpPr/>
            <p:nvPr/>
          </p:nvSpPr>
          <p:spPr>
            <a:xfrm>
              <a:off x="1036204" y="3919363"/>
              <a:ext cx="3085240" cy="1712880"/>
            </a:xfrm>
            <a:custGeom>
              <a:avLst/>
              <a:gdLst>
                <a:gd name="connsiteX0" fmla="*/ 0 w 3085240"/>
                <a:gd name="connsiteY0" fmla="*/ 0 h 1712880"/>
                <a:gd name="connsiteX1" fmla="*/ 3085240 w 3085240"/>
                <a:gd name="connsiteY1" fmla="*/ 0 h 1712880"/>
                <a:gd name="connsiteX2" fmla="*/ 3085240 w 3085240"/>
                <a:gd name="connsiteY2" fmla="*/ 1712880 h 1712880"/>
                <a:gd name="connsiteX3" fmla="*/ 0 w 3085240"/>
                <a:gd name="connsiteY3" fmla="*/ 1712880 h 1712880"/>
                <a:gd name="connsiteX4" fmla="*/ 0 w 308524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240" h="1712880">
                  <a:moveTo>
                    <a:pt x="0" y="0"/>
                  </a:moveTo>
                  <a:lnTo>
                    <a:pt x="3085240" y="0"/>
                  </a:lnTo>
                  <a:lnTo>
                    <a:pt x="3085240" y="1712880"/>
                  </a:lnTo>
                  <a:lnTo>
                    <a:pt x="0" y="1712880"/>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99136" bIns="224028" numCol="1" spcCol="1270" anchor="ctr" anchorCtr="0">
              <a:noAutofit/>
            </a:bodyPr>
            <a:lstStyle/>
            <a:p>
              <a:pPr marL="0" lvl="1" indent="0" algn="ctr" defTabSz="1244600">
                <a:lnSpc>
                  <a:spcPct val="100000"/>
                </a:lnSpc>
                <a:spcBef>
                  <a:spcPct val="0"/>
                </a:spcBef>
                <a:spcAft>
                  <a:spcPts val="0"/>
                </a:spcAft>
                <a:buNone/>
              </a:pPr>
              <a:r>
                <a:rPr lang="en-US" sz="3100" kern="1200" dirty="0"/>
                <a:t>Relevant To</a:t>
              </a:r>
            </a:p>
            <a:p>
              <a:pPr marL="0" lvl="1" indent="0" algn="ctr" defTabSz="1244600">
                <a:lnSpc>
                  <a:spcPct val="100000"/>
                </a:lnSpc>
                <a:spcBef>
                  <a:spcPct val="0"/>
                </a:spcBef>
                <a:spcAft>
                  <a:spcPts val="0"/>
                </a:spcAft>
                <a:buNone/>
              </a:pPr>
              <a:r>
                <a:rPr lang="en-US" sz="3100" dirty="0"/>
                <a:t>Y</a:t>
              </a:r>
              <a:r>
                <a:rPr lang="en-US" sz="3100" kern="1200" dirty="0"/>
                <a:t>ou </a:t>
              </a:r>
              <a:r>
                <a:rPr lang="en-US" sz="3100" dirty="0"/>
                <a:t>O</a:t>
              </a:r>
              <a:r>
                <a:rPr lang="en-US" sz="3100" kern="1200" dirty="0"/>
                <a:t>nly</a:t>
              </a:r>
            </a:p>
          </p:txBody>
        </p:sp>
        <p:pic>
          <p:nvPicPr>
            <p:cNvPr id="12" name="Graphic 11" descr="User with solid fill">
              <a:extLst>
                <a:ext uri="{FF2B5EF4-FFF2-40B4-BE49-F238E27FC236}">
                  <a16:creationId xmlns:a16="http://schemas.microsoft.com/office/drawing/2014/main" id="{D11741D8-D5AD-2CD2-DB92-CAB9E0CB50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43448" y="952083"/>
              <a:ext cx="1775256" cy="1775256"/>
            </a:xfrm>
            <a:prstGeom prst="rect">
              <a:avLst/>
            </a:prstGeom>
          </p:spPr>
        </p:pic>
      </p:grpSp>
    </p:spTree>
    <p:custDataLst>
      <p:tags r:id="rId1"/>
    </p:custDataLst>
    <p:extLst>
      <p:ext uri="{BB962C8B-B14F-4D97-AF65-F5344CB8AC3E}">
        <p14:creationId xmlns:p14="http://schemas.microsoft.com/office/powerpoint/2010/main" val="24589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D92C-2BBB-1365-2772-EFB886751457}"/>
              </a:ext>
            </a:extLst>
          </p:cNvPr>
          <p:cNvSpPr>
            <a:spLocks noGrp="1"/>
          </p:cNvSpPr>
          <p:nvPr>
            <p:ph type="title"/>
          </p:nvPr>
        </p:nvSpPr>
        <p:spPr/>
        <p:txBody>
          <a:bodyPr/>
          <a:lstStyle/>
          <a:p>
            <a:r>
              <a:rPr lang="en-US" dirty="0"/>
              <a:t>PLAN FOR SUSTAINABILITY</a:t>
            </a:r>
          </a:p>
        </p:txBody>
      </p:sp>
      <p:graphicFrame>
        <p:nvGraphicFramePr>
          <p:cNvPr id="4" name="Content Placeholder 3">
            <a:extLst>
              <a:ext uri="{FF2B5EF4-FFF2-40B4-BE49-F238E27FC236}">
                <a16:creationId xmlns:a16="http://schemas.microsoft.com/office/drawing/2014/main" id="{7C50A6C8-AA19-2CA8-E45C-473B10859A8E}"/>
              </a:ext>
            </a:extLst>
          </p:cNvPr>
          <p:cNvGraphicFramePr>
            <a:graphicFrameLocks noGrp="1"/>
          </p:cNvGraphicFramePr>
          <p:nvPr>
            <p:ph idx="1"/>
          </p:nvPr>
        </p:nvGraphicFramePr>
        <p:xfrm>
          <a:off x="838200" y="1825625"/>
          <a:ext cx="965613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3048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7334-C04B-AAAE-9DF4-116DC7CA4BDC}"/>
              </a:ext>
            </a:extLst>
          </p:cNvPr>
          <p:cNvSpPr>
            <a:spLocks noGrp="1"/>
          </p:cNvSpPr>
          <p:nvPr>
            <p:ph type="title"/>
          </p:nvPr>
        </p:nvSpPr>
        <p:spPr/>
        <p:txBody>
          <a:bodyPr/>
          <a:lstStyle/>
          <a:p>
            <a:pPr algn="ctr"/>
            <a:r>
              <a:rPr lang="en-US" dirty="0"/>
              <a:t>In Review:</a:t>
            </a:r>
          </a:p>
        </p:txBody>
      </p:sp>
      <p:sp>
        <p:nvSpPr>
          <p:cNvPr id="5" name="Rectangle 4">
            <a:extLst>
              <a:ext uri="{FF2B5EF4-FFF2-40B4-BE49-F238E27FC236}">
                <a16:creationId xmlns:a16="http://schemas.microsoft.com/office/drawing/2014/main" id="{8CF96FA5-D53A-0F23-BD7E-4B3A20AFA066}"/>
              </a:ext>
            </a:extLst>
          </p:cNvPr>
          <p:cNvSpPr/>
          <p:nvPr/>
        </p:nvSpPr>
        <p:spPr>
          <a:xfrm>
            <a:off x="2664105" y="1836109"/>
            <a:ext cx="6863787" cy="9838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Consistent File Naming</a:t>
            </a:r>
          </a:p>
        </p:txBody>
      </p:sp>
      <p:sp>
        <p:nvSpPr>
          <p:cNvPr id="7" name="Rectangle 6">
            <a:extLst>
              <a:ext uri="{FF2B5EF4-FFF2-40B4-BE49-F238E27FC236}">
                <a16:creationId xmlns:a16="http://schemas.microsoft.com/office/drawing/2014/main" id="{5C288068-8051-4864-F85F-B1748B31C920}"/>
              </a:ext>
            </a:extLst>
          </p:cNvPr>
          <p:cNvSpPr/>
          <p:nvPr/>
        </p:nvSpPr>
        <p:spPr>
          <a:xfrm>
            <a:off x="2664104" y="3039744"/>
            <a:ext cx="6863787" cy="9838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mj-lt"/>
              </a:rPr>
              <a:t>Logical Organization</a:t>
            </a:r>
          </a:p>
        </p:txBody>
      </p:sp>
      <p:sp>
        <p:nvSpPr>
          <p:cNvPr id="8" name="Rectangle 7">
            <a:extLst>
              <a:ext uri="{FF2B5EF4-FFF2-40B4-BE49-F238E27FC236}">
                <a16:creationId xmlns:a16="http://schemas.microsoft.com/office/drawing/2014/main" id="{6BD04D49-3EB5-790D-93D6-C81B1C1700DA}"/>
              </a:ext>
            </a:extLst>
          </p:cNvPr>
          <p:cNvSpPr/>
          <p:nvPr/>
        </p:nvSpPr>
        <p:spPr>
          <a:xfrm>
            <a:off x="2664103" y="4243379"/>
            <a:ext cx="6863787" cy="9838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latin typeface="+mj-lt"/>
              </a:rPr>
              <a:t>Appropriate Storage Location</a:t>
            </a:r>
          </a:p>
        </p:txBody>
      </p:sp>
      <p:sp>
        <p:nvSpPr>
          <p:cNvPr id="3" name="Rectangle 2">
            <a:extLst>
              <a:ext uri="{FF2B5EF4-FFF2-40B4-BE49-F238E27FC236}">
                <a16:creationId xmlns:a16="http://schemas.microsoft.com/office/drawing/2014/main" id="{4753DEC6-AE1D-5013-9960-3F003A04F827}"/>
              </a:ext>
            </a:extLst>
          </p:cNvPr>
          <p:cNvSpPr/>
          <p:nvPr/>
        </p:nvSpPr>
        <p:spPr>
          <a:xfrm>
            <a:off x="2664103" y="5447014"/>
            <a:ext cx="6863787" cy="9838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Plan for Sustainability</a:t>
            </a:r>
          </a:p>
        </p:txBody>
      </p:sp>
    </p:spTree>
    <p:custDataLst>
      <p:tags r:id="rId1"/>
    </p:custDataLst>
    <p:extLst>
      <p:ext uri="{BB962C8B-B14F-4D97-AF65-F5344CB8AC3E}">
        <p14:creationId xmlns:p14="http://schemas.microsoft.com/office/powerpoint/2010/main" val="29093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F26031"/>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7"/>
                                        </p:tgtEl>
                                        <p:attrNameLst>
                                          <p:attrName>fillcolor</p:attrName>
                                        </p:attrNameLst>
                                      </p:cBhvr>
                                      <p:to>
                                        <a:srgbClr val="F26031"/>
                                      </p:to>
                                    </p:animClr>
                                    <p:set>
                                      <p:cBhvr>
                                        <p:cTn id="13" dur="500" fill="hold"/>
                                        <p:tgtEl>
                                          <p:spTgt spid="7"/>
                                        </p:tgtEl>
                                        <p:attrNameLst>
                                          <p:attrName>fill.type</p:attrName>
                                        </p:attrNameLst>
                                      </p:cBhvr>
                                      <p:to>
                                        <p:strVal val="solid"/>
                                      </p:to>
                                    </p:set>
                                    <p:set>
                                      <p:cBhvr>
                                        <p:cTn id="14" dur="5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5"/>
                                        </p:tgtEl>
                                        <p:attrNameLst>
                                          <p:attrName>fillcolor</p:attrName>
                                        </p:attrNameLst>
                                      </p:cBhvr>
                                      <p:to>
                                        <a:srgbClr val="55C58F"/>
                                      </p:to>
                                    </p:animClr>
                                    <p:set>
                                      <p:cBhvr>
                                        <p:cTn id="17" dur="500" fill="hold"/>
                                        <p:tgtEl>
                                          <p:spTgt spid="5"/>
                                        </p:tgtEl>
                                        <p:attrNameLst>
                                          <p:attrName>fill.type</p:attrName>
                                        </p:attrNameLst>
                                      </p:cBhvr>
                                      <p:to>
                                        <p:strVal val="solid"/>
                                      </p:to>
                                    </p:set>
                                    <p:set>
                                      <p:cBhvr>
                                        <p:cTn id="18" dur="500" fill="hold"/>
                                        <p:tgtEl>
                                          <p:spTgt spid="5"/>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8"/>
                                        </p:tgtEl>
                                        <p:attrNameLst>
                                          <p:attrName>fillcolor</p:attrName>
                                        </p:attrNameLst>
                                      </p:cBhvr>
                                      <p:to>
                                        <a:srgbClr val="F26031"/>
                                      </p:to>
                                    </p:animClr>
                                    <p:set>
                                      <p:cBhvr>
                                        <p:cTn id="23" dur="500" fill="hold"/>
                                        <p:tgtEl>
                                          <p:spTgt spid="8"/>
                                        </p:tgtEl>
                                        <p:attrNameLst>
                                          <p:attrName>fill.type</p:attrName>
                                        </p:attrNameLst>
                                      </p:cBhvr>
                                      <p:to>
                                        <p:strVal val="solid"/>
                                      </p:to>
                                    </p:set>
                                    <p:set>
                                      <p:cBhvr>
                                        <p:cTn id="24" dur="500" fill="hold"/>
                                        <p:tgtEl>
                                          <p:spTgt spid="8"/>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7"/>
                                        </p:tgtEl>
                                        <p:attrNameLst>
                                          <p:attrName>fillcolor</p:attrName>
                                        </p:attrNameLst>
                                      </p:cBhvr>
                                      <p:to>
                                        <a:srgbClr val="55C58F"/>
                                      </p:to>
                                    </p:animClr>
                                    <p:set>
                                      <p:cBhvr>
                                        <p:cTn id="27" dur="500" fill="hold"/>
                                        <p:tgtEl>
                                          <p:spTgt spid="7"/>
                                        </p:tgtEl>
                                        <p:attrNameLst>
                                          <p:attrName>fill.type</p:attrName>
                                        </p:attrNameLst>
                                      </p:cBhvr>
                                      <p:to>
                                        <p:strVal val="solid"/>
                                      </p:to>
                                    </p:set>
                                    <p:set>
                                      <p:cBhvr>
                                        <p:cTn id="28" dur="500" fill="hold"/>
                                        <p:tgtEl>
                                          <p:spTgt spid="7"/>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8"/>
                                        </p:tgtEl>
                                        <p:attrNameLst>
                                          <p:attrName>fillcolor</p:attrName>
                                        </p:attrNameLst>
                                      </p:cBhvr>
                                      <p:to>
                                        <a:srgbClr val="55C58F"/>
                                      </p:to>
                                    </p:animClr>
                                    <p:set>
                                      <p:cBhvr>
                                        <p:cTn id="33" dur="500" fill="hold"/>
                                        <p:tgtEl>
                                          <p:spTgt spid="8"/>
                                        </p:tgtEl>
                                        <p:attrNameLst>
                                          <p:attrName>fill.type</p:attrName>
                                        </p:attrNameLst>
                                      </p:cBhvr>
                                      <p:to>
                                        <p:strVal val="solid"/>
                                      </p:to>
                                    </p:set>
                                    <p:set>
                                      <p:cBhvr>
                                        <p:cTn id="34" dur="500" fill="hold"/>
                                        <p:tgtEl>
                                          <p:spTgt spid="8"/>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3"/>
                                        </p:tgtEl>
                                        <p:attrNameLst>
                                          <p:attrName>fillcolor</p:attrName>
                                        </p:attrNameLst>
                                      </p:cBhvr>
                                      <p:to>
                                        <a:srgbClr val="F26031"/>
                                      </p:to>
                                    </p:animClr>
                                    <p:set>
                                      <p:cBhvr>
                                        <p:cTn id="39" dur="500" fill="hold"/>
                                        <p:tgtEl>
                                          <p:spTgt spid="3"/>
                                        </p:tgtEl>
                                        <p:attrNameLst>
                                          <p:attrName>fill.type</p:attrName>
                                        </p:attrNameLst>
                                      </p:cBhvr>
                                      <p:to>
                                        <p:strVal val="solid"/>
                                      </p:to>
                                    </p:set>
                                    <p:set>
                                      <p:cBhvr>
                                        <p:cTn id="40" dur="500" fill="hold"/>
                                        <p:tgtEl>
                                          <p:spTgt spid="3"/>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3"/>
                                        </p:tgtEl>
                                        <p:attrNameLst>
                                          <p:attrName>fillcolor</p:attrName>
                                        </p:attrNameLst>
                                      </p:cBhvr>
                                      <p:to>
                                        <a:srgbClr val="55C58F"/>
                                      </p:to>
                                    </p:animClr>
                                    <p:set>
                                      <p:cBhvr>
                                        <p:cTn id="45" dur="500" fill="hold"/>
                                        <p:tgtEl>
                                          <p:spTgt spid="3"/>
                                        </p:tgtEl>
                                        <p:attrNameLst>
                                          <p:attrName>fill.type</p:attrName>
                                        </p:attrNameLst>
                                      </p:cBhvr>
                                      <p:to>
                                        <p:strVal val="solid"/>
                                      </p:to>
                                    </p:set>
                                    <p:set>
                                      <p:cBhvr>
                                        <p:cTn id="46"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33D368-FBC9-4F85-3F6F-B63A7E104AD6}"/>
              </a:ext>
            </a:extLst>
          </p:cNvPr>
          <p:cNvSpPr txBox="1"/>
          <p:nvPr/>
        </p:nvSpPr>
        <p:spPr>
          <a:xfrm>
            <a:off x="2466975" y="2124075"/>
            <a:ext cx="2238375" cy="369332"/>
          </a:xfrm>
          <a:prstGeom prst="rect">
            <a:avLst/>
          </a:prstGeom>
          <a:noFill/>
        </p:spPr>
        <p:txBody>
          <a:bodyPr wrap="square" rtlCol="0">
            <a:spAutoFit/>
          </a:bodyPr>
          <a:lstStyle/>
          <a:p>
            <a:r>
              <a:rPr lang="en-US">
                <a:solidFill>
                  <a:schemeClr val="bg1"/>
                </a:solidFill>
              </a:rPr>
              <a:t>?</a:t>
            </a:r>
          </a:p>
        </p:txBody>
      </p:sp>
      <p:grpSp>
        <p:nvGrpSpPr>
          <p:cNvPr id="20" name="Group 19">
            <a:extLst>
              <a:ext uri="{FF2B5EF4-FFF2-40B4-BE49-F238E27FC236}">
                <a16:creationId xmlns:a16="http://schemas.microsoft.com/office/drawing/2014/main" id="{A0E8DA6F-A786-551B-6951-0DD9D011070B}"/>
              </a:ext>
            </a:extLst>
          </p:cNvPr>
          <p:cNvGrpSpPr/>
          <p:nvPr/>
        </p:nvGrpSpPr>
        <p:grpSpPr>
          <a:xfrm>
            <a:off x="1936381" y="2493407"/>
            <a:ext cx="8319234" cy="2516743"/>
            <a:chOff x="3790950" y="5354121"/>
            <a:chExt cx="2828922" cy="914400"/>
          </a:xfrm>
        </p:grpSpPr>
        <p:pic>
          <p:nvPicPr>
            <p:cNvPr id="12" name="Graphic 11" descr="Construction worker male with solid fill">
              <a:extLst>
                <a:ext uri="{FF2B5EF4-FFF2-40B4-BE49-F238E27FC236}">
                  <a16:creationId xmlns:a16="http://schemas.microsoft.com/office/drawing/2014/main" id="{D4DCABAA-9F89-34C9-D416-0DB2A9942E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472" y="5354121"/>
              <a:ext cx="914400" cy="914400"/>
            </a:xfrm>
            <a:prstGeom prst="rect">
              <a:avLst/>
            </a:prstGeom>
          </p:spPr>
        </p:pic>
        <p:pic>
          <p:nvPicPr>
            <p:cNvPr id="14" name="Graphic 13" descr="Construction worker female outline">
              <a:extLst>
                <a:ext uri="{FF2B5EF4-FFF2-40B4-BE49-F238E27FC236}">
                  <a16:creationId xmlns:a16="http://schemas.microsoft.com/office/drawing/2014/main" id="{0AB510C7-945E-D6C2-0ABB-B57583471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67298" y="5354121"/>
              <a:ext cx="914400" cy="914400"/>
            </a:xfrm>
            <a:prstGeom prst="rect">
              <a:avLst/>
            </a:prstGeom>
          </p:spPr>
        </p:pic>
        <p:pic>
          <p:nvPicPr>
            <p:cNvPr id="16" name="Graphic 15" descr="Construction worker female with solid fill">
              <a:extLst>
                <a:ext uri="{FF2B5EF4-FFF2-40B4-BE49-F238E27FC236}">
                  <a16:creationId xmlns:a16="http://schemas.microsoft.com/office/drawing/2014/main" id="{3377CFF0-73E8-A8FB-1170-58673C12D3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9124" y="5354121"/>
              <a:ext cx="914400" cy="914400"/>
            </a:xfrm>
            <a:prstGeom prst="rect">
              <a:avLst/>
            </a:prstGeom>
          </p:spPr>
        </p:pic>
        <p:pic>
          <p:nvPicPr>
            <p:cNvPr id="18" name="Graphic 17" descr="Construction worker male outline">
              <a:extLst>
                <a:ext uri="{FF2B5EF4-FFF2-40B4-BE49-F238E27FC236}">
                  <a16:creationId xmlns:a16="http://schemas.microsoft.com/office/drawing/2014/main" id="{4924092A-FE0A-C562-6118-ABED3AD2CC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0950" y="5354121"/>
              <a:ext cx="914400" cy="914400"/>
            </a:xfrm>
            <a:prstGeom prst="rect">
              <a:avLst/>
            </a:prstGeom>
          </p:spPr>
        </p:pic>
      </p:grpSp>
      <p:sp>
        <p:nvSpPr>
          <p:cNvPr id="21" name="TextBox 20">
            <a:extLst>
              <a:ext uri="{FF2B5EF4-FFF2-40B4-BE49-F238E27FC236}">
                <a16:creationId xmlns:a16="http://schemas.microsoft.com/office/drawing/2014/main" id="{E69CEF3C-9E08-5691-A9E9-05740D145471}"/>
              </a:ext>
            </a:extLst>
          </p:cNvPr>
          <p:cNvSpPr txBox="1"/>
          <p:nvPr/>
        </p:nvSpPr>
        <p:spPr>
          <a:xfrm>
            <a:off x="2202656" y="1539300"/>
            <a:ext cx="7786687" cy="584775"/>
          </a:xfrm>
          <a:prstGeom prst="rect">
            <a:avLst/>
          </a:prstGeom>
          <a:noFill/>
        </p:spPr>
        <p:txBody>
          <a:bodyPr wrap="square" rtlCol="0">
            <a:spAutoFit/>
          </a:bodyPr>
          <a:lstStyle/>
          <a:p>
            <a:pPr algn="ctr"/>
            <a:r>
              <a:rPr lang="en-US" sz="3200">
                <a:latin typeface="+mj-lt"/>
              </a:rPr>
              <a:t>State Archives Records Analysis Unit</a:t>
            </a:r>
          </a:p>
        </p:txBody>
      </p:sp>
    </p:spTree>
    <p:extLst>
      <p:ext uri="{BB962C8B-B14F-4D97-AF65-F5344CB8AC3E}">
        <p14:creationId xmlns:p14="http://schemas.microsoft.com/office/powerpoint/2010/main" val="1077632926"/>
      </p:ext>
    </p:extLst>
  </p:cSld>
  <p:clrMapOvr>
    <a:masterClrMapping/>
  </p:clrMapOvr>
  <mc:AlternateContent xmlns:mc="http://schemas.openxmlformats.org/markup-compatibility/2006" xmlns:p14="http://schemas.microsoft.com/office/powerpoint/2010/main">
    <mc:Choice Requires="p14">
      <p:transition spd="slow" p14:dur="2000" advTm="8271"/>
    </mc:Choice>
    <mc:Fallback xmlns="">
      <p:transition spd="slow" advTm="8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0CC9-2D48-29A3-30DB-A843EC027610}"/>
              </a:ext>
            </a:extLst>
          </p:cNvPr>
          <p:cNvSpPr>
            <a:spLocks noGrp="1"/>
          </p:cNvSpPr>
          <p:nvPr>
            <p:ph type="title"/>
          </p:nvPr>
        </p:nvSpPr>
        <p:spPr/>
        <p:txBody>
          <a:bodyPr anchor="ctr"/>
          <a:lstStyle/>
          <a:p>
            <a:r>
              <a:rPr lang="en-US" dirty="0">
                <a:solidFill>
                  <a:schemeClr val="accent3"/>
                </a:solidFill>
              </a:rPr>
              <a:t>QUESTIONS?</a:t>
            </a:r>
          </a:p>
        </p:txBody>
      </p:sp>
    </p:spTree>
    <p:extLst>
      <p:ext uri="{BB962C8B-B14F-4D97-AF65-F5344CB8AC3E}">
        <p14:creationId xmlns:p14="http://schemas.microsoft.com/office/powerpoint/2010/main" val="14336025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a:extLst>
              <a:ext uri="{FF2B5EF4-FFF2-40B4-BE49-F238E27FC236}">
                <a16:creationId xmlns:a16="http://schemas.microsoft.com/office/drawing/2014/main" id="{E6900D92-007C-FEC1-6470-4208A230771D}"/>
              </a:ext>
            </a:extLst>
          </p:cNvPr>
          <p:cNvGraphicFramePr>
            <a:graphicFrameLocks noGrp="1"/>
          </p:cNvGraphicFramePr>
          <p:nvPr>
            <p:ph type="tbl" sz="quarter" idx="10"/>
            <p:extLst>
              <p:ext uri="{D42A27DB-BD31-4B8C-83A1-F6EECF244321}">
                <p14:modId xmlns:p14="http://schemas.microsoft.com/office/powerpoint/2010/main" val="2398253862"/>
              </p:ext>
            </p:extLst>
          </p:nvPr>
        </p:nvGraphicFramePr>
        <p:xfrm>
          <a:off x="2107984" y="900529"/>
          <a:ext cx="7976032" cy="5251940"/>
        </p:xfrm>
        <a:graphic>
          <a:graphicData uri="http://schemas.openxmlformats.org/drawingml/2006/table">
            <a:tbl>
              <a:tblPr firstRow="1" bandRow="1">
                <a:tableStyleId>{BC89EF96-8CEA-46FF-86C4-4CE0E7609802}</a:tableStyleId>
              </a:tblPr>
              <a:tblGrid>
                <a:gridCol w="3988016">
                  <a:extLst>
                    <a:ext uri="{9D8B030D-6E8A-4147-A177-3AD203B41FA5}">
                      <a16:colId xmlns:a16="http://schemas.microsoft.com/office/drawing/2014/main" val="1871528999"/>
                    </a:ext>
                  </a:extLst>
                </a:gridCol>
                <a:gridCol w="3988016">
                  <a:extLst>
                    <a:ext uri="{9D8B030D-6E8A-4147-A177-3AD203B41FA5}">
                      <a16:colId xmlns:a16="http://schemas.microsoft.com/office/drawing/2014/main" val="3958071065"/>
                    </a:ext>
                  </a:extLst>
                </a:gridCol>
              </a:tblGrid>
              <a:tr h="627962">
                <a:tc gridSpan="2">
                  <a:txBody>
                    <a:bodyPr/>
                    <a:lstStyle/>
                    <a:p>
                      <a:pPr algn="ctr"/>
                      <a:r>
                        <a:rPr lang="en-US" sz="2400" b="1" i="0" dirty="0"/>
                        <a:t>Records Analysis Unit</a:t>
                      </a:r>
                    </a:p>
                    <a:p>
                      <a:pPr algn="ctr"/>
                      <a:r>
                        <a:rPr lang="en-US" sz="2400" b="0" i="0" dirty="0">
                          <a:hlinkClick r:id="rId3"/>
                        </a:rPr>
                        <a:t>recordsmanagement@dncr.nc.gov</a:t>
                      </a:r>
                      <a:endParaRPr lang="en-US" sz="2400" b="0" i="0" dirty="0"/>
                    </a:p>
                  </a:txBody>
                  <a:tcPr anchor="ctr"/>
                </a:tc>
                <a:tc hMerge="1">
                  <a:txBody>
                    <a:bodyPr/>
                    <a:lstStyle/>
                    <a:p>
                      <a:endParaRPr lang="en-US" dirty="0"/>
                    </a:p>
                  </a:txBody>
                  <a:tcPr/>
                </a:tc>
                <a:extLst>
                  <a:ext uri="{0D108BD9-81ED-4DB2-BD59-A6C34878D82A}">
                    <a16:rowId xmlns:a16="http://schemas.microsoft.com/office/drawing/2014/main" val="3091946621"/>
                  </a:ext>
                </a:extLst>
              </a:tr>
              <a:tr h="1048496">
                <a:tc>
                  <a:txBody>
                    <a:bodyPr/>
                    <a:lstStyle/>
                    <a:p>
                      <a:pPr algn="ctr"/>
                      <a:r>
                        <a:rPr lang="en-US" sz="1800" b="0" dirty="0"/>
                        <a:t>Mark Holland, </a:t>
                      </a:r>
                      <a:r>
                        <a:rPr lang="en-US" sz="1800" b="0" i="1" dirty="0"/>
                        <a:t>Supervisor</a:t>
                      </a:r>
                      <a:endParaRPr lang="en-US" sz="1800" b="0" i="0" dirty="0"/>
                    </a:p>
                    <a:p>
                      <a:pPr algn="ctr"/>
                      <a:r>
                        <a:rPr lang="en-US" sz="1800" b="0" i="0" dirty="0">
                          <a:hlinkClick r:id="rId4"/>
                        </a:rPr>
                        <a:t>mark.holland@dncr.nc.gov</a:t>
                      </a:r>
                      <a:r>
                        <a:rPr lang="en-US" sz="1800" b="0" i="0" dirty="0"/>
                        <a:t> </a:t>
                      </a:r>
                    </a:p>
                    <a:p>
                      <a:pPr algn="ctr"/>
                      <a:r>
                        <a:rPr lang="en-US" sz="1800" b="0" i="0" dirty="0"/>
                        <a:t>(919) 814-6908</a:t>
                      </a:r>
                    </a:p>
                  </a:txBody>
                  <a:tcPr anchor="ctr"/>
                </a:tc>
                <a:tc>
                  <a:txBody>
                    <a:bodyPr/>
                    <a:lstStyle/>
                    <a:p>
                      <a:pPr marL="0" marR="0" lvl="0" indent="0" algn="ctr">
                        <a:lnSpc>
                          <a:spcPct val="100000"/>
                        </a:lnSpc>
                        <a:spcBef>
                          <a:spcPts val="0"/>
                        </a:spcBef>
                        <a:spcAft>
                          <a:spcPts val="0"/>
                        </a:spcAft>
                        <a:buNone/>
                      </a:pPr>
                      <a:r>
                        <a:rPr lang="en-US" sz="1800" b="0" i="0" u="none" strike="noStrike" kern="1200" noProof="0" dirty="0" err="1"/>
                        <a:t>Evanna</a:t>
                      </a:r>
                      <a:r>
                        <a:rPr lang="en-US" sz="1800" b="0" i="0" u="none" strike="noStrike" kern="1200" noProof="0" dirty="0"/>
                        <a:t> Derkach</a:t>
                      </a:r>
                    </a:p>
                    <a:p>
                      <a:pPr marL="0" marR="0" lvl="0" indent="0" algn="ctr">
                        <a:lnSpc>
                          <a:spcPct val="100000"/>
                        </a:lnSpc>
                        <a:spcBef>
                          <a:spcPts val="0"/>
                        </a:spcBef>
                        <a:spcAft>
                          <a:spcPts val="0"/>
                        </a:spcAft>
                        <a:buNone/>
                      </a:pPr>
                      <a:r>
                        <a:rPr lang="en-US" sz="1800" b="0" i="0" u="none" strike="noStrike" kern="1200" noProof="0" dirty="0">
                          <a:hlinkClick r:id="rId5"/>
                        </a:rPr>
                        <a:t>evanna.derkach@dncr.nc.gov</a:t>
                      </a:r>
                      <a:endParaRPr lang="en-US" sz="1800" b="0" i="0" u="none" strike="noStrike" kern="1200" noProof="0" dirty="0"/>
                    </a:p>
                    <a:p>
                      <a:pPr marL="0" marR="0" lvl="0" indent="0" algn="ctr">
                        <a:lnSpc>
                          <a:spcPct val="100000"/>
                        </a:lnSpc>
                        <a:spcBef>
                          <a:spcPts val="0"/>
                        </a:spcBef>
                        <a:spcAft>
                          <a:spcPts val="0"/>
                        </a:spcAft>
                        <a:buNone/>
                      </a:pPr>
                      <a:r>
                        <a:rPr lang="en-US" dirty="0"/>
                        <a:t>(919) 814-6829</a:t>
                      </a:r>
                      <a:endParaRPr lang="en-US" sz="1800" b="0" i="0" u="none" strike="noStrike" kern="1200" noProof="0" dirty="0"/>
                    </a:p>
                  </a:txBody>
                  <a:tcPr anchor="ctr"/>
                </a:tc>
                <a:extLst>
                  <a:ext uri="{0D108BD9-81ED-4DB2-BD59-A6C34878D82A}">
                    <a16:rowId xmlns:a16="http://schemas.microsoft.com/office/drawing/2014/main" val="1512596919"/>
                  </a:ext>
                </a:extLst>
              </a:tr>
              <a:tr h="1048496">
                <a:tc>
                  <a:txBody>
                    <a:bodyPr/>
                    <a:lstStyle/>
                    <a:p>
                      <a:pPr marL="0" marR="0" lvl="0" indent="0" algn="ctr">
                        <a:lnSpc>
                          <a:spcPct val="100000"/>
                        </a:lnSpc>
                        <a:spcBef>
                          <a:spcPts val="0"/>
                        </a:spcBef>
                        <a:spcAft>
                          <a:spcPts val="0"/>
                        </a:spcAft>
                        <a:buNone/>
                      </a:pPr>
                      <a:r>
                        <a:rPr lang="en-US" sz="1800" b="0" i="0" u="none" strike="noStrike" kern="1200" cap="none" spc="0" normalizeH="0" baseline="0" noProof="0" dirty="0">
                          <a:ln>
                            <a:noFill/>
                          </a:ln>
                          <a:effectLst/>
                          <a:uLnTx/>
                          <a:uFillTx/>
                        </a:rPr>
                        <a:t>Francesca Evans</a:t>
                      </a:r>
                    </a:p>
                    <a:p>
                      <a:pPr marL="0" marR="0" lvl="0" indent="0" algn="ctr">
                        <a:lnSpc>
                          <a:spcPct val="100000"/>
                        </a:lnSpc>
                        <a:spcBef>
                          <a:spcPts val="0"/>
                        </a:spcBef>
                        <a:spcAft>
                          <a:spcPts val="0"/>
                        </a:spcAft>
                        <a:buNone/>
                      </a:pPr>
                      <a:r>
                        <a:rPr lang="en-US" sz="1800" b="0" i="0" u="none" strike="noStrike" kern="1200" cap="none" spc="0" normalizeH="0" baseline="0" noProof="0" dirty="0">
                          <a:ln>
                            <a:noFill/>
                          </a:ln>
                          <a:effectLst/>
                          <a:uLnTx/>
                          <a:uFillTx/>
                          <a:hlinkClick r:id="rId6"/>
                        </a:rPr>
                        <a:t>francesca.e.evans@dncr.nc.gov</a:t>
                      </a:r>
                      <a:endParaRPr lang="en-US" sz="1800" b="0" i="0" u="none" strike="noStrike" kern="1200" cap="none" spc="0" normalizeH="0" baseline="0" noProof="0" dirty="0">
                        <a:ln>
                          <a:noFill/>
                        </a:ln>
                        <a:effectLst/>
                        <a:uLnTx/>
                        <a:uFillTx/>
                      </a:endParaRPr>
                    </a:p>
                    <a:p>
                      <a:pPr marL="0" marR="0" lvl="0" indent="0" algn="ctr">
                        <a:lnSpc>
                          <a:spcPct val="100000"/>
                        </a:lnSpc>
                        <a:spcBef>
                          <a:spcPts val="0"/>
                        </a:spcBef>
                        <a:spcAft>
                          <a:spcPts val="0"/>
                        </a:spcAft>
                        <a:buNone/>
                      </a:pPr>
                      <a:r>
                        <a:rPr lang="en-US" sz="1800" b="0" i="0" u="none" strike="noStrike" kern="1200" cap="none" spc="0" normalizeH="0" baseline="0" noProof="0" dirty="0">
                          <a:ln>
                            <a:noFill/>
                          </a:ln>
                          <a:effectLst/>
                          <a:uLnTx/>
                          <a:uFillTx/>
                        </a:rPr>
                        <a:t>(919) 814-6918</a:t>
                      </a:r>
                    </a:p>
                  </a:txBody>
                  <a:tcPr anchor="ctr"/>
                </a:tc>
                <a:tc>
                  <a:txBody>
                    <a:bodyPr/>
                    <a:lstStyle/>
                    <a:p>
                      <a:pPr marL="0" marR="0" lvl="0" indent="0" algn="ctr">
                        <a:lnSpc>
                          <a:spcPct val="100000"/>
                        </a:lnSpc>
                        <a:spcBef>
                          <a:spcPts val="0"/>
                        </a:spcBef>
                        <a:spcAft>
                          <a:spcPts val="0"/>
                        </a:spcAft>
                        <a:buNone/>
                      </a:pPr>
                      <a:r>
                        <a:rPr lang="en-US" sz="1800" b="0" i="0" u="none" strike="noStrike" kern="1200" noProof="0" dirty="0"/>
                        <a:t>Flannery Fitch, </a:t>
                      </a:r>
                      <a:r>
                        <a:rPr lang="en-US" sz="1800" b="0" i="1" u="none" strike="noStrike" kern="1200" noProof="0" dirty="0"/>
                        <a:t>Appraisal Archivist</a:t>
                      </a:r>
                      <a:endParaRPr lang="en-US" sz="1800" b="0" i="0" u="none" strike="noStrike" kern="1200" noProof="0" dirty="0"/>
                    </a:p>
                    <a:p>
                      <a:pPr marL="0" marR="0" lvl="0" indent="0" algn="ctr">
                        <a:lnSpc>
                          <a:spcPct val="100000"/>
                        </a:lnSpc>
                        <a:spcBef>
                          <a:spcPts val="0"/>
                        </a:spcBef>
                        <a:spcAft>
                          <a:spcPts val="0"/>
                        </a:spcAft>
                        <a:buNone/>
                      </a:pPr>
                      <a:r>
                        <a:rPr lang="en-US" sz="1800" b="0" i="0" u="none" strike="noStrike" kern="1200" noProof="0" dirty="0">
                          <a:hlinkClick r:id="rId7"/>
                        </a:rPr>
                        <a:t>flannery.fitch@dncr.nc.gov</a:t>
                      </a:r>
                      <a:endParaRPr lang="en-US" sz="1800" b="0" i="0" u="none" strike="noStrike" kern="1200" noProof="0" dirty="0"/>
                    </a:p>
                    <a:p>
                      <a:pPr marL="0" marR="0" lvl="0" indent="0" algn="ctr">
                        <a:lnSpc>
                          <a:spcPct val="100000"/>
                        </a:lnSpc>
                        <a:spcBef>
                          <a:spcPts val="0"/>
                        </a:spcBef>
                        <a:spcAft>
                          <a:spcPts val="0"/>
                        </a:spcAft>
                        <a:buNone/>
                      </a:pPr>
                      <a:r>
                        <a:rPr lang="en-US" sz="1800" b="0" i="0" u="none" strike="noStrike" kern="1200" noProof="0" dirty="0"/>
                        <a:t>(919) 814-7066</a:t>
                      </a:r>
                    </a:p>
                  </a:txBody>
                  <a:tcPr anchor="ctr"/>
                </a:tc>
                <a:extLst>
                  <a:ext uri="{0D108BD9-81ED-4DB2-BD59-A6C34878D82A}">
                    <a16:rowId xmlns:a16="http://schemas.microsoft.com/office/drawing/2014/main" val="2444454361"/>
                  </a:ext>
                </a:extLst>
              </a:tr>
              <a:tr h="1143268">
                <a:tc>
                  <a:txBody>
                    <a:bodyPr/>
                    <a:lstStyle/>
                    <a:p>
                      <a:pPr marL="0" marR="0" lvl="0" indent="0" algn="ctr">
                        <a:lnSpc>
                          <a:spcPct val="100000"/>
                        </a:lnSpc>
                        <a:spcBef>
                          <a:spcPts val="0"/>
                        </a:spcBef>
                        <a:spcAft>
                          <a:spcPts val="0"/>
                        </a:spcAft>
                        <a:buNone/>
                      </a:pPr>
                      <a:r>
                        <a:rPr lang="en-US" sz="1800" b="0" i="0" u="none" strike="noStrike" kern="1200" noProof="0" dirty="0"/>
                        <a:t>Corinne Foster</a:t>
                      </a:r>
                    </a:p>
                    <a:p>
                      <a:pPr marL="0" marR="0" lvl="0" indent="0" algn="ctr">
                        <a:lnSpc>
                          <a:spcPct val="100000"/>
                        </a:lnSpc>
                        <a:spcBef>
                          <a:spcPts val="0"/>
                        </a:spcBef>
                        <a:spcAft>
                          <a:spcPts val="0"/>
                        </a:spcAft>
                        <a:buNone/>
                      </a:pPr>
                      <a:r>
                        <a:rPr lang="en-US" sz="1800" b="0" i="0" u="none" strike="noStrike" kern="1200" noProof="0" dirty="0">
                          <a:hlinkClick r:id="rId8"/>
                        </a:rPr>
                        <a:t>corinne.foster@dncr.nc.gov</a:t>
                      </a:r>
                      <a:endParaRPr lang="en-US" sz="1800" b="0" i="0" u="none" strike="noStrike" kern="1200" noProof="0" dirty="0"/>
                    </a:p>
                    <a:p>
                      <a:pPr marL="0" marR="0" lvl="0" indent="0" algn="ctr">
                        <a:lnSpc>
                          <a:spcPct val="100000"/>
                        </a:lnSpc>
                        <a:spcBef>
                          <a:spcPts val="0"/>
                        </a:spcBef>
                        <a:spcAft>
                          <a:spcPts val="0"/>
                        </a:spcAft>
                        <a:buNone/>
                      </a:pPr>
                      <a:r>
                        <a:rPr lang="en-US" sz="1800" b="0" i="0" u="none" strike="noStrike" kern="1200" noProof="0" dirty="0"/>
                        <a:t>(919) 814-6932</a:t>
                      </a:r>
                    </a:p>
                  </a:txBody>
                  <a:tcPr anchor="ctr"/>
                </a:tc>
                <a:tc>
                  <a:txBody>
                    <a:bodyPr/>
                    <a:lstStyle/>
                    <a:p>
                      <a:pPr marL="0" marR="0" lvl="0" indent="0" algn="ctr">
                        <a:lnSpc>
                          <a:spcPct val="100000"/>
                        </a:lnSpc>
                        <a:spcBef>
                          <a:spcPts val="0"/>
                        </a:spcBef>
                        <a:spcAft>
                          <a:spcPts val="0"/>
                        </a:spcAft>
                        <a:buNone/>
                      </a:pPr>
                      <a:r>
                        <a:rPr lang="en-US" sz="1800" b="0" i="0" u="none" strike="noStrike" kern="1200" noProof="0" dirty="0"/>
                        <a:t>Natalie Walker</a:t>
                      </a:r>
                    </a:p>
                    <a:p>
                      <a:pPr marL="0" marR="0" lvl="0" indent="0" algn="ctr">
                        <a:lnSpc>
                          <a:spcPct val="100000"/>
                        </a:lnSpc>
                        <a:spcBef>
                          <a:spcPts val="0"/>
                        </a:spcBef>
                        <a:spcAft>
                          <a:spcPts val="0"/>
                        </a:spcAft>
                        <a:buNone/>
                      </a:pPr>
                      <a:r>
                        <a:rPr lang="en-US" sz="1800" b="0" i="0" u="none" strike="noStrike" kern="1200" noProof="0" dirty="0">
                          <a:hlinkClick r:id="rId9"/>
                        </a:rPr>
                        <a:t>natalie.walker@dncr.nc.gov</a:t>
                      </a:r>
                      <a:endParaRPr lang="en-US" sz="1800" b="0" i="0" u="none" strike="noStrike" kern="1200" noProof="0" dirty="0"/>
                    </a:p>
                    <a:p>
                      <a:pPr marL="0" marR="0" lvl="0" indent="0" algn="ctr">
                        <a:lnSpc>
                          <a:spcPct val="100000"/>
                        </a:lnSpc>
                        <a:spcBef>
                          <a:spcPts val="0"/>
                        </a:spcBef>
                        <a:spcAft>
                          <a:spcPts val="0"/>
                        </a:spcAft>
                        <a:buNone/>
                      </a:pPr>
                      <a:r>
                        <a:rPr lang="en-US" sz="1800" b="0" i="0" u="none" strike="noStrike" kern="1200" noProof="0" dirty="0"/>
                        <a:t>(919) 814-6856</a:t>
                      </a:r>
                    </a:p>
                  </a:txBody>
                  <a:tcPr anchor="ctr"/>
                </a:tc>
                <a:extLst>
                  <a:ext uri="{0D108BD9-81ED-4DB2-BD59-A6C34878D82A}">
                    <a16:rowId xmlns:a16="http://schemas.microsoft.com/office/drawing/2014/main" val="2881867022"/>
                  </a:ext>
                </a:extLst>
              </a:tr>
              <a:tr h="1103646">
                <a:tc>
                  <a:txBody>
                    <a:bodyPr/>
                    <a:lstStyle/>
                    <a:p>
                      <a:pPr marL="0" marR="0" lvl="0" indent="0" algn="ctr">
                        <a:lnSpc>
                          <a:spcPct val="100000"/>
                        </a:lnSpc>
                        <a:spcBef>
                          <a:spcPts val="0"/>
                        </a:spcBef>
                        <a:spcAft>
                          <a:spcPts val="0"/>
                        </a:spcAft>
                        <a:buNone/>
                      </a:pPr>
                      <a:r>
                        <a:rPr lang="en-US" sz="1800" b="0" i="0" u="none" strike="noStrike" kern="1200" noProof="0" dirty="0"/>
                        <a:t>Kayla Leonard, </a:t>
                      </a:r>
                      <a:r>
                        <a:rPr lang="en-US" sz="1800" b="0" i="1" u="none" strike="noStrike" kern="1200" noProof="0" dirty="0"/>
                        <a:t>Essential Records Analyst</a:t>
                      </a:r>
                    </a:p>
                    <a:p>
                      <a:pPr marL="0" marR="0" lvl="0" indent="0" algn="ctr">
                        <a:lnSpc>
                          <a:spcPct val="100000"/>
                        </a:lnSpc>
                        <a:spcBef>
                          <a:spcPts val="0"/>
                        </a:spcBef>
                        <a:spcAft>
                          <a:spcPts val="0"/>
                        </a:spcAft>
                        <a:buNone/>
                      </a:pPr>
                      <a:r>
                        <a:rPr lang="en-US" sz="1800" b="0" i="0" u="none" strike="noStrike" kern="1200" noProof="0" dirty="0"/>
                        <a:t>Eastern Region (New Bern)</a:t>
                      </a:r>
                    </a:p>
                    <a:p>
                      <a:pPr marL="0" marR="0" lvl="0" indent="0" algn="ctr">
                        <a:lnSpc>
                          <a:spcPct val="100000"/>
                        </a:lnSpc>
                        <a:spcBef>
                          <a:spcPts val="0"/>
                        </a:spcBef>
                        <a:spcAft>
                          <a:spcPts val="0"/>
                        </a:spcAft>
                        <a:buNone/>
                      </a:pPr>
                      <a:r>
                        <a:rPr lang="en-US" sz="1800" b="0" i="0" u="none" strike="noStrike" kern="1200" noProof="0" dirty="0">
                          <a:hlinkClick r:id="rId10"/>
                        </a:rPr>
                        <a:t>kayla.leonard@dncr.nc.gov</a:t>
                      </a:r>
                      <a:r>
                        <a:rPr lang="en-US" sz="1800" b="0" i="0" u="none" strike="noStrike" kern="1200" noProof="0" dirty="0"/>
                        <a:t> </a:t>
                      </a:r>
                    </a:p>
                    <a:p>
                      <a:pPr marL="0" marR="0" lvl="0" indent="0" algn="ctr">
                        <a:lnSpc>
                          <a:spcPct val="100000"/>
                        </a:lnSpc>
                        <a:spcBef>
                          <a:spcPts val="0"/>
                        </a:spcBef>
                        <a:spcAft>
                          <a:spcPts val="0"/>
                        </a:spcAft>
                        <a:buNone/>
                      </a:pPr>
                      <a:r>
                        <a:rPr lang="en-US" sz="1800" b="0" i="0" u="none" strike="noStrike" kern="1200" noProof="0" dirty="0"/>
                        <a:t>(252) 639-3543</a:t>
                      </a:r>
                    </a:p>
                  </a:txBody>
                  <a:tcPr anchor="ctr"/>
                </a:tc>
                <a:tc>
                  <a:txBody>
                    <a:bodyPr/>
                    <a:lstStyle/>
                    <a:p>
                      <a:pPr marL="0" marR="0" lvl="0" indent="0" algn="ctr">
                        <a:lnSpc>
                          <a:spcPct val="100000"/>
                        </a:lnSpc>
                        <a:spcBef>
                          <a:spcPts val="0"/>
                        </a:spcBef>
                        <a:spcAft>
                          <a:spcPts val="0"/>
                        </a:spcAft>
                        <a:buNone/>
                      </a:pPr>
                      <a:r>
                        <a:rPr lang="en-US" sz="1800" b="0" i="0" u="none" strike="noStrike" kern="1200" noProof="0" dirty="0"/>
                        <a:t>Jason Woolf</a:t>
                      </a:r>
                    </a:p>
                    <a:p>
                      <a:pPr marL="0" marR="0" lvl="0" indent="0" algn="ctr">
                        <a:lnSpc>
                          <a:spcPct val="100000"/>
                        </a:lnSpc>
                        <a:spcBef>
                          <a:spcPts val="0"/>
                        </a:spcBef>
                        <a:spcAft>
                          <a:spcPts val="0"/>
                        </a:spcAft>
                        <a:buNone/>
                      </a:pPr>
                      <a:r>
                        <a:rPr lang="en-US" sz="1800" b="0" i="0" u="none" strike="noStrike" kern="1200" noProof="0" dirty="0"/>
                        <a:t>Western Region (Asheville)</a:t>
                      </a:r>
                    </a:p>
                    <a:p>
                      <a:pPr marL="0" marR="0" lvl="0" indent="0" algn="ctr">
                        <a:lnSpc>
                          <a:spcPct val="100000"/>
                        </a:lnSpc>
                        <a:spcBef>
                          <a:spcPts val="0"/>
                        </a:spcBef>
                        <a:spcAft>
                          <a:spcPts val="0"/>
                        </a:spcAft>
                        <a:buNone/>
                      </a:pPr>
                      <a:r>
                        <a:rPr lang="en-US" sz="1800" b="0" i="0" u="none" strike="noStrike" kern="1200" noProof="0" dirty="0">
                          <a:hlinkClick r:id="rId11"/>
                        </a:rPr>
                        <a:t>jason.woolf@dncr.nc.gov</a:t>
                      </a:r>
                      <a:r>
                        <a:rPr lang="en-US" sz="1800" b="0" i="0" u="none" strike="noStrike" kern="1200" noProof="0" dirty="0"/>
                        <a:t> </a:t>
                      </a:r>
                    </a:p>
                    <a:p>
                      <a:pPr marL="0" marR="0" lvl="0" indent="0" algn="ctr">
                        <a:lnSpc>
                          <a:spcPct val="100000"/>
                        </a:lnSpc>
                        <a:spcBef>
                          <a:spcPts val="0"/>
                        </a:spcBef>
                        <a:spcAft>
                          <a:spcPts val="0"/>
                        </a:spcAft>
                        <a:buNone/>
                      </a:pPr>
                      <a:r>
                        <a:rPr lang="en-US" sz="1800" b="0" i="0" u="none" strike="noStrike" kern="1200" noProof="0" dirty="0"/>
                        <a:t>(828) 250-3103</a:t>
                      </a:r>
                    </a:p>
                  </a:txBody>
                  <a:tcPr anchor="ctr"/>
                </a:tc>
                <a:extLst>
                  <a:ext uri="{0D108BD9-81ED-4DB2-BD59-A6C34878D82A}">
                    <a16:rowId xmlns:a16="http://schemas.microsoft.com/office/drawing/2014/main" val="108983692"/>
                  </a:ext>
                </a:extLst>
              </a:tr>
            </a:tbl>
          </a:graphicData>
        </a:graphic>
      </p:graphicFrame>
    </p:spTree>
    <p:extLst>
      <p:ext uri="{BB962C8B-B14F-4D97-AF65-F5344CB8AC3E}">
        <p14:creationId xmlns:p14="http://schemas.microsoft.com/office/powerpoint/2010/main" val="322488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A20159-A1A8-07B7-DC6F-F6F428E04AE6}"/>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CE1F6D1-5E07-DF6B-F0F7-F1518B94F60F}"/>
              </a:ext>
            </a:extLst>
          </p:cNvPr>
          <p:cNvSpPr>
            <a:spLocks noGrp="1"/>
          </p:cNvSpPr>
          <p:nvPr>
            <p:ph type="body" sz="quarter" idx="13"/>
          </p:nvPr>
        </p:nvSpPr>
        <p:spPr/>
        <p:txBody>
          <a:bodyPr/>
          <a:lstStyle/>
          <a:p>
            <a:r>
              <a:rPr lang="en-US" dirty="0"/>
              <a:t>Fees to Separate Confidential Information</a:t>
            </a:r>
          </a:p>
        </p:txBody>
      </p:sp>
      <p:sp>
        <p:nvSpPr>
          <p:cNvPr id="4" name="Text Placeholder 3">
            <a:extLst>
              <a:ext uri="{FF2B5EF4-FFF2-40B4-BE49-F238E27FC236}">
                <a16:creationId xmlns:a16="http://schemas.microsoft.com/office/drawing/2014/main" id="{1A3F9149-ECE6-F8C0-06F5-93DC5DF423B8}"/>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5CFEE7DC-4F84-CE31-4941-AF12ACD82B1B}"/>
              </a:ext>
            </a:extLst>
          </p:cNvPr>
          <p:cNvSpPr>
            <a:spLocks noGrp="1"/>
          </p:cNvSpPr>
          <p:nvPr>
            <p:ph type="body" sz="quarter" idx="15"/>
          </p:nvPr>
        </p:nvSpPr>
        <p:spPr/>
        <p:txBody>
          <a:bodyPr/>
          <a:lstStyle/>
          <a:p>
            <a:r>
              <a:rPr lang="en-US" dirty="0"/>
              <a:t>Fees for Inspection</a:t>
            </a:r>
          </a:p>
        </p:txBody>
      </p:sp>
      <p:sp>
        <p:nvSpPr>
          <p:cNvPr id="6" name="Text Placeholder 5">
            <a:extLst>
              <a:ext uri="{FF2B5EF4-FFF2-40B4-BE49-F238E27FC236}">
                <a16:creationId xmlns:a16="http://schemas.microsoft.com/office/drawing/2014/main" id="{60A57FEC-B78F-A2A3-4FC6-CB0121B8E447}"/>
              </a:ext>
            </a:extLst>
          </p:cNvPr>
          <p:cNvSpPr>
            <a:spLocks noGrp="1"/>
          </p:cNvSpPr>
          <p:nvPr>
            <p:ph type="body" sz="quarter" idx="16"/>
          </p:nvPr>
        </p:nvSpPr>
        <p:spPr/>
        <p:txBody>
          <a:bodyPr/>
          <a:lstStyle/>
          <a:p>
            <a:endParaRPr lang="en-US" dirty="0"/>
          </a:p>
        </p:txBody>
      </p:sp>
      <p:sp>
        <p:nvSpPr>
          <p:cNvPr id="7" name="Text Placeholder 6">
            <a:extLst>
              <a:ext uri="{FF2B5EF4-FFF2-40B4-BE49-F238E27FC236}">
                <a16:creationId xmlns:a16="http://schemas.microsoft.com/office/drawing/2014/main" id="{251492AE-82BE-78C0-267D-67F54CDE1FF0}"/>
              </a:ext>
            </a:extLst>
          </p:cNvPr>
          <p:cNvSpPr>
            <a:spLocks noGrp="1"/>
          </p:cNvSpPr>
          <p:nvPr>
            <p:ph type="body" sz="quarter" idx="17"/>
          </p:nvPr>
        </p:nvSpPr>
        <p:spPr/>
        <p:txBody>
          <a:bodyPr/>
          <a:lstStyle/>
          <a:p>
            <a:r>
              <a:rPr lang="en-US" dirty="0"/>
              <a:t>Explanation of Purpose</a:t>
            </a:r>
          </a:p>
        </p:txBody>
      </p:sp>
      <p:grpSp>
        <p:nvGrpSpPr>
          <p:cNvPr id="37" name="Group 36">
            <a:extLst>
              <a:ext uri="{FF2B5EF4-FFF2-40B4-BE49-F238E27FC236}">
                <a16:creationId xmlns:a16="http://schemas.microsoft.com/office/drawing/2014/main" id="{E02012FC-42EC-B767-5ED3-7471E4C80299}"/>
              </a:ext>
            </a:extLst>
          </p:cNvPr>
          <p:cNvGrpSpPr/>
          <p:nvPr/>
        </p:nvGrpSpPr>
        <p:grpSpPr>
          <a:xfrm rot="837126">
            <a:off x="5132624" y="2151930"/>
            <a:ext cx="1428042" cy="1885950"/>
            <a:chOff x="4886829" y="2552892"/>
            <a:chExt cx="1428042" cy="1885950"/>
          </a:xfrm>
        </p:grpSpPr>
        <p:sp>
          <p:nvSpPr>
            <p:cNvPr id="31" name="Freeform: Shape 30">
              <a:extLst>
                <a:ext uri="{FF2B5EF4-FFF2-40B4-BE49-F238E27FC236}">
                  <a16:creationId xmlns:a16="http://schemas.microsoft.com/office/drawing/2014/main" id="{04C564E3-3604-9520-3AA9-FA49FDD7B985}"/>
                </a:ext>
              </a:extLst>
            </p:cNvPr>
            <p:cNvSpPr/>
            <p:nvPr/>
          </p:nvSpPr>
          <p:spPr>
            <a:xfrm rot="17237470">
              <a:off x="4943274" y="3067244"/>
              <a:ext cx="1885950" cy="857245"/>
            </a:xfrm>
            <a:custGeom>
              <a:avLst/>
              <a:gdLst>
                <a:gd name="connsiteX0" fmla="*/ 1757363 w 1885950"/>
                <a:gd name="connsiteY0" fmla="*/ 664365 h 857245"/>
                <a:gd name="connsiteX1" fmla="*/ 1693069 w 1885950"/>
                <a:gd name="connsiteY1" fmla="*/ 728659 h 857245"/>
                <a:gd name="connsiteX2" fmla="*/ 214313 w 1885950"/>
                <a:gd name="connsiteY2" fmla="*/ 728659 h 857245"/>
                <a:gd name="connsiteX3" fmla="*/ 128588 w 1885950"/>
                <a:gd name="connsiteY3" fmla="*/ 642934 h 857245"/>
                <a:gd name="connsiteX4" fmla="*/ 128588 w 1885950"/>
                <a:gd name="connsiteY4" fmla="*/ 214311 h 857245"/>
                <a:gd name="connsiteX5" fmla="*/ 214313 w 1885950"/>
                <a:gd name="connsiteY5" fmla="*/ 128587 h 857245"/>
                <a:gd name="connsiteX6" fmla="*/ 1693069 w 1885950"/>
                <a:gd name="connsiteY6" fmla="*/ 128587 h 857245"/>
                <a:gd name="connsiteX7" fmla="*/ 1757363 w 1885950"/>
                <a:gd name="connsiteY7" fmla="*/ 192880 h 857245"/>
                <a:gd name="connsiteX8" fmla="*/ 1757363 w 1885950"/>
                <a:gd name="connsiteY8" fmla="*/ 664365 h 857245"/>
                <a:gd name="connsiteX9" fmla="*/ 0 w 1885950"/>
                <a:gd name="connsiteY9" fmla="*/ 0 h 857245"/>
                <a:gd name="connsiteX10" fmla="*/ 0 w 1885950"/>
                <a:gd name="connsiteY10" fmla="*/ 857246 h 857245"/>
                <a:gd name="connsiteX11" fmla="*/ 1885950 w 1885950"/>
                <a:gd name="connsiteY11" fmla="*/ 857246 h 857245"/>
                <a:gd name="connsiteX12" fmla="*/ 1885950 w 1885950"/>
                <a:gd name="connsiteY12" fmla="*/ 0 h 857245"/>
                <a:gd name="connsiteX13" fmla="*/ 0 w 1885950"/>
                <a:gd name="connsiteY13" fmla="*/ 0 h 85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0" h="857245">
                  <a:moveTo>
                    <a:pt x="1757363" y="664365"/>
                  </a:moveTo>
                  <a:lnTo>
                    <a:pt x="1693069" y="728659"/>
                  </a:lnTo>
                  <a:lnTo>
                    <a:pt x="214313" y="728659"/>
                  </a:lnTo>
                  <a:lnTo>
                    <a:pt x="128588" y="642934"/>
                  </a:lnTo>
                  <a:lnTo>
                    <a:pt x="128588" y="214311"/>
                  </a:lnTo>
                  <a:lnTo>
                    <a:pt x="214313" y="128587"/>
                  </a:lnTo>
                  <a:lnTo>
                    <a:pt x="1693069" y="128587"/>
                  </a:lnTo>
                  <a:lnTo>
                    <a:pt x="1757363" y="192880"/>
                  </a:lnTo>
                  <a:lnTo>
                    <a:pt x="1757363" y="664365"/>
                  </a:lnTo>
                  <a:close/>
                  <a:moveTo>
                    <a:pt x="0" y="0"/>
                  </a:moveTo>
                  <a:lnTo>
                    <a:pt x="0" y="857246"/>
                  </a:lnTo>
                  <a:lnTo>
                    <a:pt x="1885950" y="857246"/>
                  </a:lnTo>
                  <a:lnTo>
                    <a:pt x="1885950" y="0"/>
                  </a:lnTo>
                  <a:lnTo>
                    <a:pt x="0" y="0"/>
                  </a:lnTo>
                  <a:close/>
                </a:path>
              </a:pathLst>
            </a:custGeom>
            <a:solidFill>
              <a:srgbClr val="000000"/>
            </a:solidFill>
            <a:ln w="214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CBA4EB7-A0B1-0596-12F8-4520991833E9}"/>
                </a:ext>
              </a:extLst>
            </p:cNvPr>
            <p:cNvSpPr/>
            <p:nvPr/>
          </p:nvSpPr>
          <p:spPr>
            <a:xfrm rot="17237470">
              <a:off x="5714800" y="3281556"/>
              <a:ext cx="342900" cy="428622"/>
            </a:xfrm>
            <a:custGeom>
              <a:avLst/>
              <a:gdLst>
                <a:gd name="connsiteX0" fmla="*/ 342900 w 342900"/>
                <a:gd name="connsiteY0" fmla="*/ 214311 h 428622"/>
                <a:gd name="connsiteX1" fmla="*/ 171450 w 342900"/>
                <a:gd name="connsiteY1" fmla="*/ 428623 h 428622"/>
                <a:gd name="connsiteX2" fmla="*/ 0 w 342900"/>
                <a:gd name="connsiteY2" fmla="*/ 214311 h 428622"/>
                <a:gd name="connsiteX3" fmla="*/ 171450 w 342900"/>
                <a:gd name="connsiteY3" fmla="*/ 0 h 428622"/>
                <a:gd name="connsiteX4" fmla="*/ 342900 w 342900"/>
                <a:gd name="connsiteY4" fmla="*/ 214311 h 428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28622">
                  <a:moveTo>
                    <a:pt x="342900" y="214311"/>
                  </a:moveTo>
                  <a:cubicBezTo>
                    <a:pt x="342900" y="332672"/>
                    <a:pt x="266139" y="428623"/>
                    <a:pt x="171450" y="428623"/>
                  </a:cubicBezTo>
                  <a:cubicBezTo>
                    <a:pt x="76761" y="428623"/>
                    <a:pt x="0" y="332672"/>
                    <a:pt x="0" y="214311"/>
                  </a:cubicBezTo>
                  <a:cubicBezTo>
                    <a:pt x="0" y="95951"/>
                    <a:pt x="76761" y="0"/>
                    <a:pt x="171450" y="0"/>
                  </a:cubicBezTo>
                  <a:cubicBezTo>
                    <a:pt x="266139" y="0"/>
                    <a:pt x="342900" y="95951"/>
                    <a:pt x="342900" y="214311"/>
                  </a:cubicBezTo>
                  <a:close/>
                </a:path>
              </a:pathLst>
            </a:custGeom>
            <a:solidFill>
              <a:srgbClr val="000000"/>
            </a:solidFill>
            <a:ln w="214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CD87048-E4F7-C4AC-D4AD-FB7AFE29140E}"/>
                </a:ext>
              </a:extLst>
            </p:cNvPr>
            <p:cNvSpPr/>
            <p:nvPr/>
          </p:nvSpPr>
          <p:spPr>
            <a:xfrm rot="17237470">
              <a:off x="5662707" y="3943141"/>
              <a:ext cx="128587" cy="128586"/>
            </a:xfrm>
            <a:custGeom>
              <a:avLst/>
              <a:gdLst>
                <a:gd name="connsiteX0" fmla="*/ 128588 w 128587"/>
                <a:gd name="connsiteY0" fmla="*/ 64293 h 128586"/>
                <a:gd name="connsiteX1" fmla="*/ 64294 w 128587"/>
                <a:gd name="connsiteY1" fmla="*/ 128587 h 128586"/>
                <a:gd name="connsiteX2" fmla="*/ 0 w 128587"/>
                <a:gd name="connsiteY2" fmla="*/ 64293 h 128586"/>
                <a:gd name="connsiteX3" fmla="*/ 64294 w 128587"/>
                <a:gd name="connsiteY3" fmla="*/ 0 h 128586"/>
                <a:gd name="connsiteX4" fmla="*/ 128588 w 128587"/>
                <a:gd name="connsiteY4" fmla="*/ 64293 h 12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 h="128586">
                  <a:moveTo>
                    <a:pt x="128588" y="64293"/>
                  </a:moveTo>
                  <a:cubicBezTo>
                    <a:pt x="128588" y="99802"/>
                    <a:pt x="99802" y="128587"/>
                    <a:pt x="64294" y="128587"/>
                  </a:cubicBezTo>
                  <a:cubicBezTo>
                    <a:pt x="28785" y="128587"/>
                    <a:pt x="0" y="99802"/>
                    <a:pt x="0" y="64293"/>
                  </a:cubicBezTo>
                  <a:cubicBezTo>
                    <a:pt x="0" y="28785"/>
                    <a:pt x="28785" y="0"/>
                    <a:pt x="64294" y="0"/>
                  </a:cubicBezTo>
                  <a:cubicBezTo>
                    <a:pt x="99802" y="0"/>
                    <a:pt x="128588" y="28785"/>
                    <a:pt x="128588" y="64293"/>
                  </a:cubicBezTo>
                  <a:close/>
                </a:path>
              </a:pathLst>
            </a:custGeom>
            <a:solidFill>
              <a:srgbClr val="000000"/>
            </a:solidFill>
            <a:ln w="214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98F0585-0A1B-85B7-84EF-4CD9E8D1DC2B}"/>
                </a:ext>
              </a:extLst>
            </p:cNvPr>
            <p:cNvSpPr/>
            <p:nvPr/>
          </p:nvSpPr>
          <p:spPr>
            <a:xfrm rot="17237470">
              <a:off x="5981205" y="2920007"/>
              <a:ext cx="128587" cy="128586"/>
            </a:xfrm>
            <a:custGeom>
              <a:avLst/>
              <a:gdLst>
                <a:gd name="connsiteX0" fmla="*/ 128588 w 128587"/>
                <a:gd name="connsiteY0" fmla="*/ 64293 h 128586"/>
                <a:gd name="connsiteX1" fmla="*/ 64294 w 128587"/>
                <a:gd name="connsiteY1" fmla="*/ 128587 h 128586"/>
                <a:gd name="connsiteX2" fmla="*/ 0 w 128587"/>
                <a:gd name="connsiteY2" fmla="*/ 64293 h 128586"/>
                <a:gd name="connsiteX3" fmla="*/ 64294 w 128587"/>
                <a:gd name="connsiteY3" fmla="*/ 0 h 128586"/>
                <a:gd name="connsiteX4" fmla="*/ 128588 w 128587"/>
                <a:gd name="connsiteY4" fmla="*/ 64293 h 12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 h="128586">
                  <a:moveTo>
                    <a:pt x="128588" y="64293"/>
                  </a:moveTo>
                  <a:cubicBezTo>
                    <a:pt x="128588" y="99802"/>
                    <a:pt x="99802" y="128587"/>
                    <a:pt x="64294" y="128587"/>
                  </a:cubicBezTo>
                  <a:cubicBezTo>
                    <a:pt x="28785" y="128587"/>
                    <a:pt x="0" y="99802"/>
                    <a:pt x="0" y="64293"/>
                  </a:cubicBezTo>
                  <a:cubicBezTo>
                    <a:pt x="0" y="28785"/>
                    <a:pt x="28785" y="0"/>
                    <a:pt x="64294" y="0"/>
                  </a:cubicBezTo>
                  <a:cubicBezTo>
                    <a:pt x="99802" y="0"/>
                    <a:pt x="128588" y="28785"/>
                    <a:pt x="128588" y="64293"/>
                  </a:cubicBezTo>
                  <a:close/>
                </a:path>
              </a:pathLst>
            </a:custGeom>
            <a:solidFill>
              <a:srgbClr val="000000"/>
            </a:solidFill>
            <a:ln w="214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80D06A6-E112-494F-64C1-3CBE311B594B}"/>
                </a:ext>
              </a:extLst>
            </p:cNvPr>
            <p:cNvSpPr/>
            <p:nvPr/>
          </p:nvSpPr>
          <p:spPr>
            <a:xfrm rot="17237470">
              <a:off x="4501066" y="3103199"/>
              <a:ext cx="1243012" cy="471485"/>
            </a:xfrm>
            <a:custGeom>
              <a:avLst/>
              <a:gdLst>
                <a:gd name="connsiteX0" fmla="*/ 1082278 w 1243012"/>
                <a:gd name="connsiteY0" fmla="*/ 169306 h 471485"/>
                <a:gd name="connsiteX1" fmla="*/ 1114425 w 1243012"/>
                <a:gd name="connsiteY1" fmla="*/ 250744 h 471485"/>
                <a:gd name="connsiteX2" fmla="*/ 1243013 w 1243012"/>
                <a:gd name="connsiteY2" fmla="*/ 225027 h 471485"/>
                <a:gd name="connsiteX3" fmla="*/ 1153001 w 1243012"/>
                <a:gd name="connsiteY3" fmla="*/ 0 h 471485"/>
                <a:gd name="connsiteX4" fmla="*/ 0 w 1243012"/>
                <a:gd name="connsiteY4" fmla="*/ 471485 h 471485"/>
                <a:gd name="connsiteX5" fmla="*/ 660083 w 1243012"/>
                <a:gd name="connsiteY5" fmla="*/ 340755 h 4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012" h="471485">
                  <a:moveTo>
                    <a:pt x="1082278" y="169306"/>
                  </a:moveTo>
                  <a:lnTo>
                    <a:pt x="1114425" y="250744"/>
                  </a:lnTo>
                  <a:lnTo>
                    <a:pt x="1243013" y="225027"/>
                  </a:lnTo>
                  <a:lnTo>
                    <a:pt x="1153001" y="0"/>
                  </a:lnTo>
                  <a:lnTo>
                    <a:pt x="0" y="471485"/>
                  </a:lnTo>
                  <a:lnTo>
                    <a:pt x="660083" y="340755"/>
                  </a:lnTo>
                  <a:close/>
                </a:path>
              </a:pathLst>
            </a:custGeom>
            <a:solidFill>
              <a:srgbClr val="000000"/>
            </a:solidFill>
            <a:ln w="2143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D5AFAC-B970-F511-FFCB-E51BAED2EE59}"/>
                </a:ext>
              </a:extLst>
            </p:cNvPr>
            <p:cNvSpPr/>
            <p:nvPr/>
          </p:nvSpPr>
          <p:spPr>
            <a:xfrm rot="17237470">
              <a:off x="4774746" y="3024202"/>
              <a:ext cx="1142285" cy="218597"/>
            </a:xfrm>
            <a:custGeom>
              <a:avLst/>
              <a:gdLst>
                <a:gd name="connsiteX0" fmla="*/ 657939 w 1142285"/>
                <a:gd name="connsiteY0" fmla="*/ 218598 h 218597"/>
                <a:gd name="connsiteX1" fmla="*/ 996553 w 1142285"/>
                <a:gd name="connsiteY1" fmla="*/ 152161 h 218597"/>
                <a:gd name="connsiteX2" fmla="*/ 1011555 w 1142285"/>
                <a:gd name="connsiteY2" fmla="*/ 218598 h 218597"/>
                <a:gd name="connsiteX3" fmla="*/ 1142286 w 1142285"/>
                <a:gd name="connsiteY3" fmla="*/ 218598 h 218597"/>
                <a:gd name="connsiteX4" fmla="*/ 1099423 w 1142285"/>
                <a:gd name="connsiteY4" fmla="*/ 0 h 218597"/>
                <a:gd name="connsiteX5" fmla="*/ 0 w 1142285"/>
                <a:gd name="connsiteY5" fmla="*/ 218598 h 2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285" h="218597">
                  <a:moveTo>
                    <a:pt x="657939" y="218598"/>
                  </a:moveTo>
                  <a:lnTo>
                    <a:pt x="996553" y="152161"/>
                  </a:lnTo>
                  <a:lnTo>
                    <a:pt x="1011555" y="218598"/>
                  </a:lnTo>
                  <a:lnTo>
                    <a:pt x="1142286" y="218598"/>
                  </a:lnTo>
                  <a:lnTo>
                    <a:pt x="1099423" y="0"/>
                  </a:lnTo>
                  <a:lnTo>
                    <a:pt x="0" y="218598"/>
                  </a:lnTo>
                  <a:close/>
                </a:path>
              </a:pathLst>
            </a:custGeom>
            <a:solidFill>
              <a:srgbClr val="000000"/>
            </a:solidFill>
            <a:ln w="21431"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36C143FC-BBCD-A0EA-BF10-743190427431}"/>
              </a:ext>
            </a:extLst>
          </p:cNvPr>
          <p:cNvGrpSpPr/>
          <p:nvPr/>
        </p:nvGrpSpPr>
        <p:grpSpPr>
          <a:xfrm>
            <a:off x="8187037" y="2335596"/>
            <a:ext cx="1974846" cy="1586154"/>
            <a:chOff x="8124196" y="2251656"/>
            <a:chExt cx="1974846" cy="1586154"/>
          </a:xfrm>
        </p:grpSpPr>
        <p:sp>
          <p:nvSpPr>
            <p:cNvPr id="27" name="Freeform: Shape 26">
              <a:extLst>
                <a:ext uri="{FF2B5EF4-FFF2-40B4-BE49-F238E27FC236}">
                  <a16:creationId xmlns:a16="http://schemas.microsoft.com/office/drawing/2014/main" id="{A7FB4CF7-4302-2863-400F-16A998489AB5}"/>
                </a:ext>
              </a:extLst>
            </p:cNvPr>
            <p:cNvSpPr/>
            <p:nvPr/>
          </p:nvSpPr>
          <p:spPr>
            <a:xfrm>
              <a:off x="8323506" y="2853871"/>
              <a:ext cx="1775536" cy="983939"/>
            </a:xfrm>
            <a:custGeom>
              <a:avLst/>
              <a:gdLst>
                <a:gd name="connsiteX0" fmla="*/ 285036 w 1775536"/>
                <a:gd name="connsiteY0" fmla="*/ 0 h 983939"/>
                <a:gd name="connsiteX1" fmla="*/ 0 w 1775536"/>
                <a:gd name="connsiteY1" fmla="*/ 285034 h 983939"/>
                <a:gd name="connsiteX2" fmla="*/ 242173 w 1775536"/>
                <a:gd name="connsiteY2" fmla="*/ 649364 h 983939"/>
                <a:gd name="connsiteX3" fmla="*/ 730806 w 1775536"/>
                <a:gd name="connsiteY3" fmla="*/ 852960 h 983939"/>
                <a:gd name="connsiteX4" fmla="*/ 735092 w 1775536"/>
                <a:gd name="connsiteY4" fmla="*/ 848673 h 983939"/>
                <a:gd name="connsiteX5" fmla="*/ 760809 w 1775536"/>
                <a:gd name="connsiteY5" fmla="*/ 857246 h 983939"/>
                <a:gd name="connsiteX6" fmla="*/ 1020128 w 1775536"/>
                <a:gd name="connsiteY6" fmla="*/ 891535 h 983939"/>
                <a:gd name="connsiteX7" fmla="*/ 1056561 w 1775536"/>
                <a:gd name="connsiteY7" fmla="*/ 887249 h 983939"/>
                <a:gd name="connsiteX8" fmla="*/ 1090851 w 1775536"/>
                <a:gd name="connsiteY8" fmla="*/ 803668 h 983939"/>
                <a:gd name="connsiteX9" fmla="*/ 1071563 w 1775536"/>
                <a:gd name="connsiteY9" fmla="*/ 743661 h 983939"/>
                <a:gd name="connsiteX10" fmla="*/ 1236583 w 1775536"/>
                <a:gd name="connsiteY10" fmla="*/ 861532 h 983939"/>
                <a:gd name="connsiteX11" fmla="*/ 1307306 w 1775536"/>
                <a:gd name="connsiteY11" fmla="*/ 874391 h 983939"/>
                <a:gd name="connsiteX12" fmla="*/ 1339453 w 1775536"/>
                <a:gd name="connsiteY12" fmla="*/ 788666 h 983939"/>
                <a:gd name="connsiteX13" fmla="*/ 1324451 w 1775536"/>
                <a:gd name="connsiteY13" fmla="*/ 735088 h 983939"/>
                <a:gd name="connsiteX14" fmla="*/ 1521619 w 1775536"/>
                <a:gd name="connsiteY14" fmla="*/ 945113 h 983939"/>
                <a:gd name="connsiteX15" fmla="*/ 1528048 w 1775536"/>
                <a:gd name="connsiteY15" fmla="*/ 955829 h 983939"/>
                <a:gd name="connsiteX16" fmla="*/ 1618059 w 1775536"/>
                <a:gd name="connsiteY16" fmla="*/ 972974 h 983939"/>
                <a:gd name="connsiteX17" fmla="*/ 1635204 w 1775536"/>
                <a:gd name="connsiteY17" fmla="*/ 882963 h 983939"/>
                <a:gd name="connsiteX18" fmla="*/ 1626632 w 1775536"/>
                <a:gd name="connsiteY18" fmla="*/ 870104 h 983939"/>
                <a:gd name="connsiteX19" fmla="*/ 1498044 w 1775536"/>
                <a:gd name="connsiteY19" fmla="*/ 516491 h 983939"/>
                <a:gd name="connsiteX20" fmla="*/ 1534478 w 1775536"/>
                <a:gd name="connsiteY20" fmla="*/ 484344 h 983939"/>
                <a:gd name="connsiteX21" fmla="*/ 1603058 w 1775536"/>
                <a:gd name="connsiteY21" fmla="*/ 480058 h 983939"/>
                <a:gd name="connsiteX22" fmla="*/ 1688783 w 1775536"/>
                <a:gd name="connsiteY22" fmla="*/ 503632 h 983939"/>
                <a:gd name="connsiteX23" fmla="*/ 1690926 w 1775536"/>
                <a:gd name="connsiteY23" fmla="*/ 505775 h 983939"/>
                <a:gd name="connsiteX24" fmla="*/ 1772364 w 1775536"/>
                <a:gd name="connsiteY24" fmla="*/ 467199 h 983939"/>
                <a:gd name="connsiteX25" fmla="*/ 1731645 w 1775536"/>
                <a:gd name="connsiteY25" fmla="*/ 383617 h 983939"/>
                <a:gd name="connsiteX26" fmla="*/ 1615916 w 1775536"/>
                <a:gd name="connsiteY26" fmla="*/ 351471 h 983939"/>
                <a:gd name="connsiteX27" fmla="*/ 1489472 w 1775536"/>
                <a:gd name="connsiteY27" fmla="*/ 362186 h 983939"/>
                <a:gd name="connsiteX28" fmla="*/ 1373743 w 1775536"/>
                <a:gd name="connsiteY28" fmla="*/ 475771 h 983939"/>
                <a:gd name="connsiteX29" fmla="*/ 1371600 w 1775536"/>
                <a:gd name="connsiteY29" fmla="*/ 617217 h 983939"/>
                <a:gd name="connsiteX30" fmla="*/ 1294448 w 1775536"/>
                <a:gd name="connsiteY30" fmla="*/ 604358 h 983939"/>
                <a:gd name="connsiteX31" fmla="*/ 1210866 w 1775536"/>
                <a:gd name="connsiteY31" fmla="*/ 660079 h 983939"/>
                <a:gd name="connsiteX32" fmla="*/ 1206579 w 1775536"/>
                <a:gd name="connsiteY32" fmla="*/ 670795 h 983939"/>
                <a:gd name="connsiteX33" fmla="*/ 1032986 w 1775536"/>
                <a:gd name="connsiteY33" fmla="*/ 604358 h 983939"/>
                <a:gd name="connsiteX34" fmla="*/ 1032986 w 1775536"/>
                <a:gd name="connsiteY34" fmla="*/ 604358 h 983939"/>
                <a:gd name="connsiteX35" fmla="*/ 955834 w 1775536"/>
                <a:gd name="connsiteY35" fmla="*/ 645077 h 983939"/>
                <a:gd name="connsiteX36" fmla="*/ 940832 w 1775536"/>
                <a:gd name="connsiteY36" fmla="*/ 747947 h 983939"/>
                <a:gd name="connsiteX37" fmla="*/ 848678 w 1775536"/>
                <a:gd name="connsiteY37" fmla="*/ 735088 h 983939"/>
                <a:gd name="connsiteX38" fmla="*/ 855107 w 1775536"/>
                <a:gd name="connsiteY38" fmla="*/ 728659 h 983939"/>
                <a:gd name="connsiteX39" fmla="*/ 651510 w 1775536"/>
                <a:gd name="connsiteY39" fmla="*/ 240029 h 983939"/>
                <a:gd name="connsiteX40" fmla="*/ 285036 w 1775536"/>
                <a:gd name="connsiteY40" fmla="*/ 0 h 983939"/>
                <a:gd name="connsiteX41" fmla="*/ 424339 w 1775536"/>
                <a:gd name="connsiteY41" fmla="*/ 505775 h 983939"/>
                <a:gd name="connsiteX42" fmla="*/ 411480 w 1775536"/>
                <a:gd name="connsiteY42" fmla="*/ 441482 h 983939"/>
                <a:gd name="connsiteX43" fmla="*/ 486489 w 1775536"/>
                <a:gd name="connsiteY43" fmla="*/ 411478 h 983939"/>
                <a:gd name="connsiteX44" fmla="*/ 516493 w 1775536"/>
                <a:gd name="connsiteY44" fmla="*/ 486487 h 983939"/>
                <a:gd name="connsiteX45" fmla="*/ 799386 w 1775536"/>
                <a:gd name="connsiteY45" fmla="*/ 769378 h 983939"/>
                <a:gd name="connsiteX46" fmla="*/ 769382 w 1775536"/>
                <a:gd name="connsiteY46" fmla="*/ 799382 h 983939"/>
                <a:gd name="connsiteX47" fmla="*/ 486489 w 1775536"/>
                <a:gd name="connsiteY47" fmla="*/ 518634 h 983939"/>
                <a:gd name="connsiteX48" fmla="*/ 424339 w 1775536"/>
                <a:gd name="connsiteY48" fmla="*/ 505775 h 983939"/>
                <a:gd name="connsiteX49" fmla="*/ 424339 w 1775536"/>
                <a:gd name="connsiteY49" fmla="*/ 505775 h 98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5536" h="983939">
                  <a:moveTo>
                    <a:pt x="285036" y="0"/>
                  </a:moveTo>
                  <a:lnTo>
                    <a:pt x="0" y="285034"/>
                  </a:lnTo>
                  <a:cubicBezTo>
                    <a:pt x="214313" y="499346"/>
                    <a:pt x="242173" y="649364"/>
                    <a:pt x="242173" y="649364"/>
                  </a:cubicBezTo>
                  <a:cubicBezTo>
                    <a:pt x="417909" y="677224"/>
                    <a:pt x="585073" y="747947"/>
                    <a:pt x="730806" y="852960"/>
                  </a:cubicBezTo>
                  <a:lnTo>
                    <a:pt x="735092" y="848673"/>
                  </a:lnTo>
                  <a:cubicBezTo>
                    <a:pt x="743664" y="852960"/>
                    <a:pt x="752237" y="857246"/>
                    <a:pt x="760809" y="857246"/>
                  </a:cubicBezTo>
                  <a:cubicBezTo>
                    <a:pt x="887254" y="867961"/>
                    <a:pt x="1017984" y="891535"/>
                    <a:pt x="1020128" y="891535"/>
                  </a:cubicBezTo>
                  <a:cubicBezTo>
                    <a:pt x="1032986" y="893679"/>
                    <a:pt x="1045845" y="891535"/>
                    <a:pt x="1056561" y="887249"/>
                  </a:cubicBezTo>
                  <a:cubicBezTo>
                    <a:pt x="1088708" y="872248"/>
                    <a:pt x="1103709" y="835815"/>
                    <a:pt x="1090851" y="803668"/>
                  </a:cubicBezTo>
                  <a:cubicBezTo>
                    <a:pt x="1082278" y="784380"/>
                    <a:pt x="1075849" y="765092"/>
                    <a:pt x="1071563" y="743661"/>
                  </a:cubicBezTo>
                  <a:cubicBezTo>
                    <a:pt x="1131570" y="773664"/>
                    <a:pt x="1187291" y="814383"/>
                    <a:pt x="1236583" y="861532"/>
                  </a:cubicBezTo>
                  <a:cubicBezTo>
                    <a:pt x="1255871" y="880820"/>
                    <a:pt x="1283732" y="885106"/>
                    <a:pt x="1307306" y="874391"/>
                  </a:cubicBezTo>
                  <a:cubicBezTo>
                    <a:pt x="1339453" y="859389"/>
                    <a:pt x="1354455" y="822956"/>
                    <a:pt x="1339453" y="788666"/>
                  </a:cubicBezTo>
                  <a:cubicBezTo>
                    <a:pt x="1333024" y="771521"/>
                    <a:pt x="1326594" y="752233"/>
                    <a:pt x="1324451" y="735088"/>
                  </a:cubicBezTo>
                  <a:cubicBezTo>
                    <a:pt x="1365171" y="754376"/>
                    <a:pt x="1453039" y="846530"/>
                    <a:pt x="1521619" y="945113"/>
                  </a:cubicBezTo>
                  <a:cubicBezTo>
                    <a:pt x="1525905" y="949400"/>
                    <a:pt x="1528048" y="953686"/>
                    <a:pt x="1528048" y="955829"/>
                  </a:cubicBezTo>
                  <a:cubicBezTo>
                    <a:pt x="1547336" y="985833"/>
                    <a:pt x="1588056" y="992262"/>
                    <a:pt x="1618059" y="972974"/>
                  </a:cubicBezTo>
                  <a:cubicBezTo>
                    <a:pt x="1648063" y="953686"/>
                    <a:pt x="1654493" y="912967"/>
                    <a:pt x="1635204" y="882963"/>
                  </a:cubicBezTo>
                  <a:cubicBezTo>
                    <a:pt x="1633061" y="878677"/>
                    <a:pt x="1628775" y="874391"/>
                    <a:pt x="1626632" y="870104"/>
                  </a:cubicBezTo>
                  <a:cubicBezTo>
                    <a:pt x="1555909" y="762949"/>
                    <a:pt x="1474470" y="591499"/>
                    <a:pt x="1498044" y="516491"/>
                  </a:cubicBezTo>
                  <a:cubicBezTo>
                    <a:pt x="1502331" y="499346"/>
                    <a:pt x="1517333" y="488630"/>
                    <a:pt x="1534478" y="484344"/>
                  </a:cubicBezTo>
                  <a:cubicBezTo>
                    <a:pt x="1555909" y="477915"/>
                    <a:pt x="1579483" y="475771"/>
                    <a:pt x="1603058" y="480058"/>
                  </a:cubicBezTo>
                  <a:cubicBezTo>
                    <a:pt x="1633061" y="484344"/>
                    <a:pt x="1660922" y="492916"/>
                    <a:pt x="1688783" y="503632"/>
                  </a:cubicBezTo>
                  <a:cubicBezTo>
                    <a:pt x="1688783" y="503632"/>
                    <a:pt x="1690926" y="503632"/>
                    <a:pt x="1690926" y="505775"/>
                  </a:cubicBezTo>
                  <a:cubicBezTo>
                    <a:pt x="1725216" y="518634"/>
                    <a:pt x="1761649" y="501489"/>
                    <a:pt x="1772364" y="467199"/>
                  </a:cubicBezTo>
                  <a:cubicBezTo>
                    <a:pt x="1783080" y="432909"/>
                    <a:pt x="1765935" y="396476"/>
                    <a:pt x="1731645" y="383617"/>
                  </a:cubicBezTo>
                  <a:cubicBezTo>
                    <a:pt x="1695212" y="368616"/>
                    <a:pt x="1656636" y="357900"/>
                    <a:pt x="1615916" y="351471"/>
                  </a:cubicBezTo>
                  <a:cubicBezTo>
                    <a:pt x="1573054" y="345041"/>
                    <a:pt x="1530191" y="349328"/>
                    <a:pt x="1489472" y="362186"/>
                  </a:cubicBezTo>
                  <a:cubicBezTo>
                    <a:pt x="1433751" y="379331"/>
                    <a:pt x="1390888" y="422194"/>
                    <a:pt x="1373743" y="475771"/>
                  </a:cubicBezTo>
                  <a:cubicBezTo>
                    <a:pt x="1360884" y="520777"/>
                    <a:pt x="1360884" y="570068"/>
                    <a:pt x="1371600" y="617217"/>
                  </a:cubicBezTo>
                  <a:cubicBezTo>
                    <a:pt x="1348026" y="606501"/>
                    <a:pt x="1320165" y="600072"/>
                    <a:pt x="1294448" y="604358"/>
                  </a:cubicBezTo>
                  <a:cubicBezTo>
                    <a:pt x="1260158" y="608644"/>
                    <a:pt x="1228011" y="630076"/>
                    <a:pt x="1210866" y="660079"/>
                  </a:cubicBezTo>
                  <a:cubicBezTo>
                    <a:pt x="1208723" y="662222"/>
                    <a:pt x="1206579" y="666508"/>
                    <a:pt x="1206579" y="670795"/>
                  </a:cubicBezTo>
                  <a:cubicBezTo>
                    <a:pt x="1153001" y="634362"/>
                    <a:pt x="1090851" y="604358"/>
                    <a:pt x="1032986" y="604358"/>
                  </a:cubicBezTo>
                  <a:lnTo>
                    <a:pt x="1032986" y="604358"/>
                  </a:lnTo>
                  <a:cubicBezTo>
                    <a:pt x="1002983" y="604358"/>
                    <a:pt x="972979" y="619360"/>
                    <a:pt x="955834" y="645077"/>
                  </a:cubicBezTo>
                  <a:cubicBezTo>
                    <a:pt x="938689" y="677224"/>
                    <a:pt x="932259" y="713657"/>
                    <a:pt x="940832" y="747947"/>
                  </a:cubicBezTo>
                  <a:cubicBezTo>
                    <a:pt x="912971" y="743661"/>
                    <a:pt x="880824" y="739374"/>
                    <a:pt x="848678" y="735088"/>
                  </a:cubicBezTo>
                  <a:lnTo>
                    <a:pt x="855107" y="728659"/>
                  </a:lnTo>
                  <a:cubicBezTo>
                    <a:pt x="750094" y="585070"/>
                    <a:pt x="679371" y="417907"/>
                    <a:pt x="651510" y="240029"/>
                  </a:cubicBezTo>
                  <a:cubicBezTo>
                    <a:pt x="647224" y="242172"/>
                    <a:pt x="499348" y="214311"/>
                    <a:pt x="285036" y="0"/>
                  </a:cubicBezTo>
                  <a:close/>
                  <a:moveTo>
                    <a:pt x="424339" y="505775"/>
                  </a:moveTo>
                  <a:cubicBezTo>
                    <a:pt x="407194" y="488630"/>
                    <a:pt x="402908" y="465056"/>
                    <a:pt x="411480" y="441482"/>
                  </a:cubicBezTo>
                  <a:cubicBezTo>
                    <a:pt x="424339" y="411478"/>
                    <a:pt x="458629" y="398619"/>
                    <a:pt x="486489" y="411478"/>
                  </a:cubicBezTo>
                  <a:cubicBezTo>
                    <a:pt x="516493" y="424337"/>
                    <a:pt x="529352" y="458626"/>
                    <a:pt x="516493" y="486487"/>
                  </a:cubicBezTo>
                  <a:lnTo>
                    <a:pt x="799386" y="769378"/>
                  </a:lnTo>
                  <a:lnTo>
                    <a:pt x="769382" y="799382"/>
                  </a:lnTo>
                  <a:lnTo>
                    <a:pt x="486489" y="518634"/>
                  </a:lnTo>
                  <a:cubicBezTo>
                    <a:pt x="465058" y="527206"/>
                    <a:pt x="441484" y="522920"/>
                    <a:pt x="424339" y="505775"/>
                  </a:cubicBezTo>
                  <a:lnTo>
                    <a:pt x="424339" y="505775"/>
                  </a:lnTo>
                  <a:close/>
                </a:path>
              </a:pathLst>
            </a:custGeom>
            <a:solidFill>
              <a:srgbClr val="000000"/>
            </a:solidFill>
            <a:ln w="2143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8CCE3DA-C70C-BBBF-BEC9-3A5F696E9AE5}"/>
                </a:ext>
              </a:extLst>
            </p:cNvPr>
            <p:cNvSpPr/>
            <p:nvPr/>
          </p:nvSpPr>
          <p:spPr>
            <a:xfrm>
              <a:off x="8124196" y="2251656"/>
              <a:ext cx="462915" cy="865818"/>
            </a:xfrm>
            <a:custGeom>
              <a:avLst/>
              <a:gdLst>
                <a:gd name="connsiteX0" fmla="*/ 0 w 462915"/>
                <a:gd name="connsiteY0" fmla="*/ 0 h 865818"/>
                <a:gd name="connsiteX1" fmla="*/ 0 w 462915"/>
                <a:gd name="connsiteY1" fmla="*/ 777950 h 865818"/>
                <a:gd name="connsiteX2" fmla="*/ 96441 w 462915"/>
                <a:gd name="connsiteY2" fmla="*/ 865818 h 865818"/>
                <a:gd name="connsiteX3" fmla="*/ 462915 w 462915"/>
                <a:gd name="connsiteY3" fmla="*/ 499346 h 865818"/>
                <a:gd name="connsiteX4" fmla="*/ 0 w 462915"/>
                <a:gd name="connsiteY4" fmla="*/ 0 h 865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15" h="865818">
                  <a:moveTo>
                    <a:pt x="0" y="0"/>
                  </a:moveTo>
                  <a:lnTo>
                    <a:pt x="0" y="777950"/>
                  </a:lnTo>
                  <a:cubicBezTo>
                    <a:pt x="60007" y="831528"/>
                    <a:pt x="96441" y="865818"/>
                    <a:pt x="96441" y="865818"/>
                  </a:cubicBezTo>
                  <a:lnTo>
                    <a:pt x="462915" y="499346"/>
                  </a:lnTo>
                  <a:cubicBezTo>
                    <a:pt x="462915" y="499346"/>
                    <a:pt x="255032" y="274319"/>
                    <a:pt x="0" y="0"/>
                  </a:cubicBezTo>
                  <a:close/>
                </a:path>
              </a:pathLst>
            </a:custGeom>
            <a:solidFill>
              <a:srgbClr val="000000"/>
            </a:solidFill>
            <a:ln w="21431" cap="flat">
              <a:noFill/>
              <a:prstDash val="solid"/>
              <a:miter/>
            </a:ln>
          </p:spPr>
          <p:txBody>
            <a:bodyPr rtlCol="0" anchor="ctr"/>
            <a:lstStyle/>
            <a:p>
              <a:endParaRPr lang="en-US"/>
            </a:p>
          </p:txBody>
        </p:sp>
      </p:grpSp>
      <p:sp>
        <p:nvSpPr>
          <p:cNvPr id="11" name="Title 10">
            <a:extLst>
              <a:ext uri="{FF2B5EF4-FFF2-40B4-BE49-F238E27FC236}">
                <a16:creationId xmlns:a16="http://schemas.microsoft.com/office/drawing/2014/main" id="{29DA5962-262D-9E2A-2D2E-D2EE03778C34}"/>
              </a:ext>
            </a:extLst>
          </p:cNvPr>
          <p:cNvSpPr>
            <a:spLocks noGrp="1"/>
          </p:cNvSpPr>
          <p:nvPr>
            <p:ph type="title"/>
          </p:nvPr>
        </p:nvSpPr>
        <p:spPr>
          <a:xfrm>
            <a:off x="838199" y="365125"/>
            <a:ext cx="9934577" cy="1326384"/>
          </a:xfrm>
        </p:spPr>
        <p:txBody>
          <a:bodyPr/>
          <a:lstStyle/>
          <a:p>
            <a:r>
              <a:rPr lang="en-US" dirty="0"/>
              <a:t>G.S. 132-6: </a:t>
            </a:r>
            <a:br>
              <a:rPr lang="en-US" dirty="0"/>
            </a:br>
            <a:r>
              <a:rPr lang="en-US" dirty="0"/>
              <a:t>Public Records Request</a:t>
            </a:r>
          </a:p>
        </p:txBody>
      </p:sp>
      <p:grpSp>
        <p:nvGrpSpPr>
          <p:cNvPr id="21" name="Group 20">
            <a:extLst>
              <a:ext uri="{FF2B5EF4-FFF2-40B4-BE49-F238E27FC236}">
                <a16:creationId xmlns:a16="http://schemas.microsoft.com/office/drawing/2014/main" id="{4F220DE6-F33B-4855-036A-E583E44E57C2}"/>
              </a:ext>
            </a:extLst>
          </p:cNvPr>
          <p:cNvGrpSpPr/>
          <p:nvPr/>
        </p:nvGrpSpPr>
        <p:grpSpPr>
          <a:xfrm>
            <a:off x="1677558" y="2208655"/>
            <a:ext cx="1520364" cy="1713095"/>
            <a:chOff x="1677558" y="2208655"/>
            <a:chExt cx="1520364" cy="1713095"/>
          </a:xfrm>
        </p:grpSpPr>
        <p:sp>
          <p:nvSpPr>
            <p:cNvPr id="16" name="Freeform: Shape 15">
              <a:extLst>
                <a:ext uri="{FF2B5EF4-FFF2-40B4-BE49-F238E27FC236}">
                  <a16:creationId xmlns:a16="http://schemas.microsoft.com/office/drawing/2014/main" id="{1B7B3309-26DB-D678-3079-E82C87698EBE}"/>
                </a:ext>
              </a:extLst>
            </p:cNvPr>
            <p:cNvSpPr/>
            <p:nvPr/>
          </p:nvSpPr>
          <p:spPr>
            <a:xfrm>
              <a:off x="1870470" y="2799673"/>
              <a:ext cx="385762" cy="385446"/>
            </a:xfrm>
            <a:custGeom>
              <a:avLst/>
              <a:gdLst>
                <a:gd name="connsiteX0" fmla="*/ 385763 w 385762"/>
                <a:gd name="connsiteY0" fmla="*/ 192723 h 385446"/>
                <a:gd name="connsiteX1" fmla="*/ 192881 w 385762"/>
                <a:gd name="connsiteY1" fmla="*/ 385446 h 385446"/>
                <a:gd name="connsiteX2" fmla="*/ 0 w 385762"/>
                <a:gd name="connsiteY2" fmla="*/ 192723 h 385446"/>
                <a:gd name="connsiteX3" fmla="*/ 192881 w 385762"/>
                <a:gd name="connsiteY3" fmla="*/ 0 h 385446"/>
                <a:gd name="connsiteX4" fmla="*/ 385763 w 385762"/>
                <a:gd name="connsiteY4" fmla="*/ 192723 h 3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385446">
                  <a:moveTo>
                    <a:pt x="385763" y="192723"/>
                  </a:moveTo>
                  <a:cubicBezTo>
                    <a:pt x="385763" y="299161"/>
                    <a:pt x="299407" y="385446"/>
                    <a:pt x="192881" y="385446"/>
                  </a:cubicBezTo>
                  <a:cubicBezTo>
                    <a:pt x="86356" y="385446"/>
                    <a:pt x="0" y="299161"/>
                    <a:pt x="0" y="192723"/>
                  </a:cubicBezTo>
                  <a:cubicBezTo>
                    <a:pt x="0" y="86285"/>
                    <a:pt x="86356" y="0"/>
                    <a:pt x="192881" y="0"/>
                  </a:cubicBezTo>
                  <a:cubicBezTo>
                    <a:pt x="299407" y="0"/>
                    <a:pt x="385763" y="86285"/>
                    <a:pt x="385763" y="192723"/>
                  </a:cubicBezTo>
                  <a:close/>
                </a:path>
              </a:pathLst>
            </a:custGeom>
            <a:solidFill>
              <a:srgbClr val="000000"/>
            </a:solidFill>
            <a:ln w="214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CDE8669-7D6F-07F3-3D32-ABE646676637}"/>
                </a:ext>
              </a:extLst>
            </p:cNvPr>
            <p:cNvSpPr/>
            <p:nvPr/>
          </p:nvSpPr>
          <p:spPr>
            <a:xfrm>
              <a:off x="2191939" y="3536304"/>
              <a:ext cx="771555" cy="385446"/>
            </a:xfrm>
            <a:custGeom>
              <a:avLst/>
              <a:gdLst>
                <a:gd name="connsiteX0" fmla="*/ 771525 w 771555"/>
                <a:gd name="connsiteY0" fmla="*/ 385447 h 385446"/>
                <a:gd name="connsiteX1" fmla="*/ 771525 w 771555"/>
                <a:gd name="connsiteY1" fmla="*/ 192723 h 385446"/>
                <a:gd name="connsiteX2" fmla="*/ 732949 w 771555"/>
                <a:gd name="connsiteY2" fmla="*/ 115634 h 385446"/>
                <a:gd name="connsiteX3" fmla="*/ 544354 w 771555"/>
                <a:gd name="connsiteY3" fmla="*/ 25696 h 385446"/>
                <a:gd name="connsiteX4" fmla="*/ 385763 w 771555"/>
                <a:gd name="connsiteY4" fmla="*/ 0 h 385446"/>
                <a:gd name="connsiteX5" fmla="*/ 227171 w 771555"/>
                <a:gd name="connsiteY5" fmla="*/ 25696 h 385446"/>
                <a:gd name="connsiteX6" fmla="*/ 38576 w 771555"/>
                <a:gd name="connsiteY6" fmla="*/ 115634 h 385446"/>
                <a:gd name="connsiteX7" fmla="*/ 0 w 771555"/>
                <a:gd name="connsiteY7" fmla="*/ 192723 h 385446"/>
                <a:gd name="connsiteX8" fmla="*/ 0 w 771555"/>
                <a:gd name="connsiteY8" fmla="*/ 385447 h 3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55" h="385446">
                  <a:moveTo>
                    <a:pt x="771525" y="385447"/>
                  </a:moveTo>
                  <a:lnTo>
                    <a:pt x="771525" y="192723"/>
                  </a:lnTo>
                  <a:cubicBezTo>
                    <a:pt x="772316" y="162211"/>
                    <a:pt x="757852" y="133309"/>
                    <a:pt x="732949" y="115634"/>
                  </a:cubicBezTo>
                  <a:cubicBezTo>
                    <a:pt x="677433" y="72218"/>
                    <a:pt x="613052" y="41515"/>
                    <a:pt x="544354" y="25696"/>
                  </a:cubicBezTo>
                  <a:cubicBezTo>
                    <a:pt x="492846" y="10225"/>
                    <a:pt x="439525" y="1587"/>
                    <a:pt x="385763" y="0"/>
                  </a:cubicBezTo>
                  <a:cubicBezTo>
                    <a:pt x="331874" y="167"/>
                    <a:pt x="278351" y="8837"/>
                    <a:pt x="227171" y="25696"/>
                  </a:cubicBezTo>
                  <a:cubicBezTo>
                    <a:pt x="159448" y="44219"/>
                    <a:pt x="95581" y="74678"/>
                    <a:pt x="38576" y="115634"/>
                  </a:cubicBezTo>
                  <a:cubicBezTo>
                    <a:pt x="14397" y="133919"/>
                    <a:pt x="133" y="162425"/>
                    <a:pt x="0" y="192723"/>
                  </a:cubicBezTo>
                  <a:lnTo>
                    <a:pt x="0" y="385447"/>
                  </a:lnTo>
                  <a:close/>
                </a:path>
              </a:pathLst>
            </a:custGeom>
            <a:solidFill>
              <a:srgbClr val="000000"/>
            </a:solidFill>
            <a:ln w="214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C649EFD-1C8E-5374-5F02-7CC2761CD805}"/>
                </a:ext>
              </a:extLst>
            </p:cNvPr>
            <p:cNvSpPr/>
            <p:nvPr/>
          </p:nvSpPr>
          <p:spPr>
            <a:xfrm>
              <a:off x="2384820" y="3099465"/>
              <a:ext cx="385762" cy="385446"/>
            </a:xfrm>
            <a:custGeom>
              <a:avLst/>
              <a:gdLst>
                <a:gd name="connsiteX0" fmla="*/ 385763 w 385762"/>
                <a:gd name="connsiteY0" fmla="*/ 192723 h 385446"/>
                <a:gd name="connsiteX1" fmla="*/ 192881 w 385762"/>
                <a:gd name="connsiteY1" fmla="*/ 385446 h 385446"/>
                <a:gd name="connsiteX2" fmla="*/ 0 w 385762"/>
                <a:gd name="connsiteY2" fmla="*/ 192723 h 385446"/>
                <a:gd name="connsiteX3" fmla="*/ 192881 w 385762"/>
                <a:gd name="connsiteY3" fmla="*/ 0 h 385446"/>
                <a:gd name="connsiteX4" fmla="*/ 385763 w 385762"/>
                <a:gd name="connsiteY4" fmla="*/ 192723 h 38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385446">
                  <a:moveTo>
                    <a:pt x="385763" y="192723"/>
                  </a:moveTo>
                  <a:cubicBezTo>
                    <a:pt x="385763" y="299161"/>
                    <a:pt x="299407" y="385446"/>
                    <a:pt x="192881" y="385446"/>
                  </a:cubicBezTo>
                  <a:cubicBezTo>
                    <a:pt x="86356" y="385446"/>
                    <a:pt x="0" y="299161"/>
                    <a:pt x="0" y="192723"/>
                  </a:cubicBezTo>
                  <a:cubicBezTo>
                    <a:pt x="0" y="86285"/>
                    <a:pt x="86356" y="0"/>
                    <a:pt x="192881" y="0"/>
                  </a:cubicBezTo>
                  <a:cubicBezTo>
                    <a:pt x="299407" y="0"/>
                    <a:pt x="385763" y="86285"/>
                    <a:pt x="385763" y="192723"/>
                  </a:cubicBezTo>
                  <a:close/>
                </a:path>
              </a:pathLst>
            </a:custGeom>
            <a:solidFill>
              <a:srgbClr val="000000"/>
            </a:solidFill>
            <a:ln w="214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687ED4F-8453-F86D-7F4A-78B99074189C}"/>
                </a:ext>
              </a:extLst>
            </p:cNvPr>
            <p:cNvSpPr/>
            <p:nvPr/>
          </p:nvSpPr>
          <p:spPr>
            <a:xfrm>
              <a:off x="1677558" y="3236512"/>
              <a:ext cx="698689" cy="385446"/>
            </a:xfrm>
            <a:custGeom>
              <a:avLst/>
              <a:gdLst>
                <a:gd name="connsiteX0" fmla="*/ 501522 w 698689"/>
                <a:gd name="connsiteY0" fmla="*/ 346902 h 385446"/>
                <a:gd name="connsiteX1" fmla="*/ 501522 w 698689"/>
                <a:gd name="connsiteY1" fmla="*/ 346902 h 385446"/>
                <a:gd name="connsiteX2" fmla="*/ 698690 w 698689"/>
                <a:gd name="connsiteY2" fmla="*/ 248399 h 385446"/>
                <a:gd name="connsiteX3" fmla="*/ 621537 w 698689"/>
                <a:gd name="connsiteY3" fmla="*/ 59958 h 385446"/>
                <a:gd name="connsiteX4" fmla="*/ 621537 w 698689"/>
                <a:gd name="connsiteY4" fmla="*/ 51393 h 385446"/>
                <a:gd name="connsiteX5" fmla="*/ 544385 w 698689"/>
                <a:gd name="connsiteY5" fmla="*/ 25696 h 385446"/>
                <a:gd name="connsiteX6" fmla="*/ 385793 w 698689"/>
                <a:gd name="connsiteY6" fmla="*/ 0 h 385446"/>
                <a:gd name="connsiteX7" fmla="*/ 227202 w 698689"/>
                <a:gd name="connsiteY7" fmla="*/ 25696 h 385446"/>
                <a:gd name="connsiteX8" fmla="*/ 38607 w 698689"/>
                <a:gd name="connsiteY8" fmla="*/ 115634 h 385446"/>
                <a:gd name="connsiteX9" fmla="*/ 31 w 698689"/>
                <a:gd name="connsiteY9" fmla="*/ 192723 h 385446"/>
                <a:gd name="connsiteX10" fmla="*/ 31 w 698689"/>
                <a:gd name="connsiteY10" fmla="*/ 385447 h 385446"/>
                <a:gd name="connsiteX11" fmla="*/ 462946 w 698689"/>
                <a:gd name="connsiteY11" fmla="*/ 385447 h 385446"/>
                <a:gd name="connsiteX12" fmla="*/ 501522 w 698689"/>
                <a:gd name="connsiteY12" fmla="*/ 346902 h 3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689" h="385446">
                  <a:moveTo>
                    <a:pt x="501522" y="346902"/>
                  </a:moveTo>
                  <a:lnTo>
                    <a:pt x="501522" y="346902"/>
                  </a:lnTo>
                  <a:cubicBezTo>
                    <a:pt x="561699" y="303991"/>
                    <a:pt x="628226" y="270755"/>
                    <a:pt x="698690" y="248399"/>
                  </a:cubicBezTo>
                  <a:cubicBezTo>
                    <a:pt x="649953" y="197655"/>
                    <a:pt x="622369" y="130283"/>
                    <a:pt x="621537" y="59958"/>
                  </a:cubicBezTo>
                  <a:lnTo>
                    <a:pt x="621537" y="51393"/>
                  </a:lnTo>
                  <a:cubicBezTo>
                    <a:pt x="596499" y="40911"/>
                    <a:pt x="570709" y="32322"/>
                    <a:pt x="544385" y="25696"/>
                  </a:cubicBezTo>
                  <a:cubicBezTo>
                    <a:pt x="492877" y="10225"/>
                    <a:pt x="439556" y="1585"/>
                    <a:pt x="385793" y="0"/>
                  </a:cubicBezTo>
                  <a:cubicBezTo>
                    <a:pt x="331904" y="165"/>
                    <a:pt x="278382" y="8837"/>
                    <a:pt x="227202" y="25696"/>
                  </a:cubicBezTo>
                  <a:cubicBezTo>
                    <a:pt x="160167" y="46029"/>
                    <a:pt x="96587" y="76348"/>
                    <a:pt x="38607" y="115634"/>
                  </a:cubicBezTo>
                  <a:cubicBezTo>
                    <a:pt x="13704" y="133309"/>
                    <a:pt x="-760" y="162211"/>
                    <a:pt x="31" y="192723"/>
                  </a:cubicBezTo>
                  <a:lnTo>
                    <a:pt x="31" y="385447"/>
                  </a:lnTo>
                  <a:lnTo>
                    <a:pt x="462946" y="385447"/>
                  </a:lnTo>
                  <a:cubicBezTo>
                    <a:pt x="473571" y="370547"/>
                    <a:pt x="486610" y="357519"/>
                    <a:pt x="501522" y="346902"/>
                  </a:cubicBezTo>
                  <a:close/>
                </a:path>
              </a:pathLst>
            </a:custGeom>
            <a:solidFill>
              <a:srgbClr val="000000"/>
            </a:solidFill>
            <a:ln w="214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4BEB539-9507-A2A0-2A59-8D4D5C86C3DD}"/>
                </a:ext>
              </a:extLst>
            </p:cNvPr>
            <p:cNvSpPr/>
            <p:nvPr/>
          </p:nvSpPr>
          <p:spPr>
            <a:xfrm>
              <a:off x="2299087" y="2208655"/>
              <a:ext cx="898835" cy="823142"/>
            </a:xfrm>
            <a:custGeom>
              <a:avLst/>
              <a:gdLst>
                <a:gd name="connsiteX0" fmla="*/ 854044 w 898835"/>
                <a:gd name="connsiteY0" fmla="*/ 0 h 823142"/>
                <a:gd name="connsiteX1" fmla="*/ 44585 w 898835"/>
                <a:gd name="connsiteY1" fmla="*/ 0 h 823142"/>
                <a:gd name="connsiteX2" fmla="*/ 8 w 898835"/>
                <a:gd name="connsiteY2" fmla="*/ 45183 h 823142"/>
                <a:gd name="connsiteX3" fmla="*/ 8 w 898835"/>
                <a:gd name="connsiteY3" fmla="*/ 596586 h 823142"/>
                <a:gd name="connsiteX4" fmla="*/ 44146 w 898835"/>
                <a:gd name="connsiteY4" fmla="*/ 642404 h 823142"/>
                <a:gd name="connsiteX5" fmla="*/ 44585 w 898835"/>
                <a:gd name="connsiteY5" fmla="*/ 642411 h 823142"/>
                <a:gd name="connsiteX6" fmla="*/ 173173 w 898835"/>
                <a:gd name="connsiteY6" fmla="*/ 642411 h 823142"/>
                <a:gd name="connsiteX7" fmla="*/ 173173 w 898835"/>
                <a:gd name="connsiteY7" fmla="*/ 823142 h 823142"/>
                <a:gd name="connsiteX8" fmla="*/ 350838 w 898835"/>
                <a:gd name="connsiteY8" fmla="*/ 642411 h 823142"/>
                <a:gd name="connsiteX9" fmla="*/ 854044 w 898835"/>
                <a:gd name="connsiteY9" fmla="*/ 642411 h 823142"/>
                <a:gd name="connsiteX10" fmla="*/ 898835 w 898835"/>
                <a:gd name="connsiteY10" fmla="*/ 597228 h 823142"/>
                <a:gd name="connsiteX11" fmla="*/ 898835 w 898835"/>
                <a:gd name="connsiteY11" fmla="*/ 45183 h 823142"/>
                <a:gd name="connsiteX12" fmla="*/ 854044 w 898835"/>
                <a:gd name="connsiteY12" fmla="*/ 0 h 823142"/>
                <a:gd name="connsiteX13" fmla="*/ 445564 w 898835"/>
                <a:gd name="connsiteY13" fmla="*/ 562109 h 823142"/>
                <a:gd name="connsiteX14" fmla="*/ 397991 w 898835"/>
                <a:gd name="connsiteY14" fmla="*/ 514567 h 823142"/>
                <a:gd name="connsiteX15" fmla="*/ 445573 w 898835"/>
                <a:gd name="connsiteY15" fmla="*/ 467033 h 823142"/>
                <a:gd name="connsiteX16" fmla="*/ 493141 w 898835"/>
                <a:gd name="connsiteY16" fmla="*/ 513929 h 823142"/>
                <a:gd name="connsiteX17" fmla="*/ 446644 w 898835"/>
                <a:gd name="connsiteY17" fmla="*/ 562103 h 823142"/>
                <a:gd name="connsiteX18" fmla="*/ 445564 w 898835"/>
                <a:gd name="connsiteY18" fmla="*/ 562109 h 823142"/>
                <a:gd name="connsiteX19" fmla="*/ 476211 w 898835"/>
                <a:gd name="connsiteY19" fmla="*/ 366174 h 823142"/>
                <a:gd name="connsiteX20" fmla="*/ 476211 w 898835"/>
                <a:gd name="connsiteY20" fmla="*/ 433627 h 823142"/>
                <a:gd name="connsiteX21" fmla="*/ 415132 w 898835"/>
                <a:gd name="connsiteY21" fmla="*/ 433627 h 823142"/>
                <a:gd name="connsiteX22" fmla="*/ 415132 w 898835"/>
                <a:gd name="connsiteY22" fmla="*/ 307501 h 823142"/>
                <a:gd name="connsiteX23" fmla="*/ 445564 w 898835"/>
                <a:gd name="connsiteY23" fmla="*/ 307501 h 823142"/>
                <a:gd name="connsiteX24" fmla="*/ 533004 w 898835"/>
                <a:gd name="connsiteY24" fmla="*/ 228698 h 823142"/>
                <a:gd name="connsiteX25" fmla="*/ 448809 w 898835"/>
                <a:gd name="connsiteY25" fmla="*/ 141540 h 823142"/>
                <a:gd name="connsiteX26" fmla="*/ 445564 w 898835"/>
                <a:gd name="connsiteY26" fmla="*/ 141545 h 823142"/>
                <a:gd name="connsiteX27" fmla="*/ 358339 w 898835"/>
                <a:gd name="connsiteY27" fmla="*/ 213878 h 823142"/>
                <a:gd name="connsiteX28" fmla="*/ 358339 w 898835"/>
                <a:gd name="connsiteY28" fmla="*/ 228698 h 823142"/>
                <a:gd name="connsiteX29" fmla="*/ 358339 w 898835"/>
                <a:gd name="connsiteY29" fmla="*/ 234052 h 823142"/>
                <a:gd name="connsiteX30" fmla="*/ 297260 w 898835"/>
                <a:gd name="connsiteY30" fmla="*/ 234052 h 823142"/>
                <a:gd name="connsiteX31" fmla="*/ 297260 w 898835"/>
                <a:gd name="connsiteY31" fmla="*/ 228698 h 823142"/>
                <a:gd name="connsiteX32" fmla="*/ 429002 w 898835"/>
                <a:gd name="connsiteY32" fmla="*/ 80314 h 823142"/>
                <a:gd name="connsiteX33" fmla="*/ 445564 w 898835"/>
                <a:gd name="connsiteY33" fmla="*/ 80301 h 823142"/>
                <a:gd name="connsiteX34" fmla="*/ 594083 w 898835"/>
                <a:gd name="connsiteY34" fmla="*/ 225253 h 823142"/>
                <a:gd name="connsiteX35" fmla="*/ 594083 w 898835"/>
                <a:gd name="connsiteY35" fmla="*/ 228698 h 823142"/>
                <a:gd name="connsiteX36" fmla="*/ 476211 w 898835"/>
                <a:gd name="connsiteY36" fmla="*/ 366174 h 82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98835" h="823142">
                  <a:moveTo>
                    <a:pt x="854044" y="0"/>
                  </a:moveTo>
                  <a:lnTo>
                    <a:pt x="44585" y="0"/>
                  </a:lnTo>
                  <a:cubicBezTo>
                    <a:pt x="19813" y="236"/>
                    <a:pt x="-112" y="20430"/>
                    <a:pt x="8" y="45183"/>
                  </a:cubicBezTo>
                  <a:lnTo>
                    <a:pt x="8" y="596586"/>
                  </a:lnTo>
                  <a:cubicBezTo>
                    <a:pt x="-465" y="621417"/>
                    <a:pt x="19294" y="641931"/>
                    <a:pt x="44146" y="642404"/>
                  </a:cubicBezTo>
                  <a:cubicBezTo>
                    <a:pt x="44292" y="642407"/>
                    <a:pt x="44440" y="642409"/>
                    <a:pt x="44585" y="642411"/>
                  </a:cubicBezTo>
                  <a:lnTo>
                    <a:pt x="173173" y="642411"/>
                  </a:lnTo>
                  <a:lnTo>
                    <a:pt x="173173" y="823142"/>
                  </a:lnTo>
                  <a:lnTo>
                    <a:pt x="350838" y="642411"/>
                  </a:lnTo>
                  <a:lnTo>
                    <a:pt x="854044" y="642411"/>
                  </a:lnTo>
                  <a:cubicBezTo>
                    <a:pt x="878850" y="642175"/>
                    <a:pt x="898835" y="622016"/>
                    <a:pt x="898835" y="597228"/>
                  </a:cubicBezTo>
                  <a:lnTo>
                    <a:pt x="898835" y="45183"/>
                  </a:lnTo>
                  <a:cubicBezTo>
                    <a:pt x="898837" y="20395"/>
                    <a:pt x="878850" y="235"/>
                    <a:pt x="854044" y="0"/>
                  </a:cubicBezTo>
                  <a:close/>
                  <a:moveTo>
                    <a:pt x="445564" y="562109"/>
                  </a:moveTo>
                  <a:cubicBezTo>
                    <a:pt x="419287" y="562107"/>
                    <a:pt x="397989" y="540822"/>
                    <a:pt x="397991" y="514567"/>
                  </a:cubicBezTo>
                  <a:cubicBezTo>
                    <a:pt x="397993" y="488311"/>
                    <a:pt x="419296" y="467031"/>
                    <a:pt x="445573" y="467033"/>
                  </a:cubicBezTo>
                  <a:cubicBezTo>
                    <a:pt x="471597" y="467035"/>
                    <a:pt x="492790" y="487928"/>
                    <a:pt x="493141" y="513929"/>
                  </a:cubicBezTo>
                  <a:cubicBezTo>
                    <a:pt x="493615" y="540060"/>
                    <a:pt x="472797" y="561630"/>
                    <a:pt x="446644" y="562103"/>
                  </a:cubicBezTo>
                  <a:cubicBezTo>
                    <a:pt x="446284" y="562109"/>
                    <a:pt x="445924" y="562112"/>
                    <a:pt x="445564" y="562109"/>
                  </a:cubicBezTo>
                  <a:close/>
                  <a:moveTo>
                    <a:pt x="476211" y="366174"/>
                  </a:moveTo>
                  <a:lnTo>
                    <a:pt x="476211" y="433627"/>
                  </a:lnTo>
                  <a:lnTo>
                    <a:pt x="415132" y="433627"/>
                  </a:lnTo>
                  <a:lnTo>
                    <a:pt x="415132" y="307501"/>
                  </a:lnTo>
                  <a:lnTo>
                    <a:pt x="445564" y="307501"/>
                  </a:lnTo>
                  <a:cubicBezTo>
                    <a:pt x="498713" y="307501"/>
                    <a:pt x="533004" y="276451"/>
                    <a:pt x="533004" y="228698"/>
                  </a:cubicBezTo>
                  <a:cubicBezTo>
                    <a:pt x="533842" y="181400"/>
                    <a:pt x="496146" y="142378"/>
                    <a:pt x="448809" y="141540"/>
                  </a:cubicBezTo>
                  <a:cubicBezTo>
                    <a:pt x="447729" y="141521"/>
                    <a:pt x="446646" y="141523"/>
                    <a:pt x="445564" y="141545"/>
                  </a:cubicBezTo>
                  <a:cubicBezTo>
                    <a:pt x="401486" y="137452"/>
                    <a:pt x="362434" y="169836"/>
                    <a:pt x="358339" y="213878"/>
                  </a:cubicBezTo>
                  <a:cubicBezTo>
                    <a:pt x="357880" y="218807"/>
                    <a:pt x="357880" y="223769"/>
                    <a:pt x="358339" y="228698"/>
                  </a:cubicBezTo>
                  <a:lnTo>
                    <a:pt x="358339" y="234052"/>
                  </a:lnTo>
                  <a:lnTo>
                    <a:pt x="297260" y="234052"/>
                  </a:lnTo>
                  <a:lnTo>
                    <a:pt x="297260" y="228698"/>
                  </a:lnTo>
                  <a:cubicBezTo>
                    <a:pt x="292631" y="151373"/>
                    <a:pt x="351614" y="84940"/>
                    <a:pt x="429002" y="80314"/>
                  </a:cubicBezTo>
                  <a:cubicBezTo>
                    <a:pt x="434518" y="79984"/>
                    <a:pt x="440048" y="79980"/>
                    <a:pt x="445564" y="80301"/>
                  </a:cubicBezTo>
                  <a:cubicBezTo>
                    <a:pt x="526636" y="79351"/>
                    <a:pt x="593131" y="144247"/>
                    <a:pt x="594083" y="225253"/>
                  </a:cubicBezTo>
                  <a:cubicBezTo>
                    <a:pt x="594095" y="226401"/>
                    <a:pt x="594095" y="227550"/>
                    <a:pt x="594083" y="228698"/>
                  </a:cubicBezTo>
                  <a:cubicBezTo>
                    <a:pt x="596164" y="298042"/>
                    <a:pt x="545110" y="357589"/>
                    <a:pt x="476211" y="366174"/>
                  </a:cubicBezTo>
                  <a:close/>
                </a:path>
              </a:pathLst>
            </a:custGeom>
            <a:solidFill>
              <a:srgbClr val="000000"/>
            </a:solidFill>
            <a:ln w="21431"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091FF514-D81F-56F0-1863-70CB612AA374}"/>
              </a:ext>
            </a:extLst>
          </p:cNvPr>
          <p:cNvGrpSpPr/>
          <p:nvPr/>
        </p:nvGrpSpPr>
        <p:grpSpPr>
          <a:xfrm>
            <a:off x="3229750" y="5536256"/>
            <a:ext cx="1041178" cy="1068475"/>
            <a:chOff x="4656735" y="4959484"/>
            <a:chExt cx="1375792" cy="1375792"/>
          </a:xfrm>
        </p:grpSpPr>
        <p:sp>
          <p:nvSpPr>
            <p:cNvPr id="39" name="Oval 38">
              <a:extLst>
                <a:ext uri="{FF2B5EF4-FFF2-40B4-BE49-F238E27FC236}">
                  <a16:creationId xmlns:a16="http://schemas.microsoft.com/office/drawing/2014/main" id="{C5E90DC3-0FD1-19D0-6451-CA4B56E0D74E}"/>
                </a:ext>
              </a:extLst>
            </p:cNvPr>
            <p:cNvSpPr/>
            <p:nvPr/>
          </p:nvSpPr>
          <p:spPr>
            <a:xfrm>
              <a:off x="4975166" y="5267587"/>
              <a:ext cx="738930" cy="756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 name="Graphic 11" descr="Badge Cross with solid fill">
              <a:extLst>
                <a:ext uri="{FF2B5EF4-FFF2-40B4-BE49-F238E27FC236}">
                  <a16:creationId xmlns:a16="http://schemas.microsoft.com/office/drawing/2014/main" id="{6F74B75A-80A0-01D8-01CF-A2EBDE657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6735" y="4959484"/>
              <a:ext cx="1375792" cy="1375792"/>
            </a:xfrm>
            <a:prstGeom prst="rect">
              <a:avLst/>
            </a:prstGeom>
          </p:spPr>
        </p:pic>
      </p:grpSp>
      <p:grpSp>
        <p:nvGrpSpPr>
          <p:cNvPr id="41" name="Group 40">
            <a:extLst>
              <a:ext uri="{FF2B5EF4-FFF2-40B4-BE49-F238E27FC236}">
                <a16:creationId xmlns:a16="http://schemas.microsoft.com/office/drawing/2014/main" id="{091FF514-D81F-56F0-1863-70CB612AA374}"/>
              </a:ext>
            </a:extLst>
          </p:cNvPr>
          <p:cNvGrpSpPr/>
          <p:nvPr/>
        </p:nvGrpSpPr>
        <p:grpSpPr>
          <a:xfrm>
            <a:off x="6599873" y="5536256"/>
            <a:ext cx="1115548" cy="1062149"/>
            <a:chOff x="4656735" y="4959484"/>
            <a:chExt cx="1375792" cy="1375792"/>
          </a:xfrm>
        </p:grpSpPr>
        <p:sp>
          <p:nvSpPr>
            <p:cNvPr id="42" name="Oval 41">
              <a:extLst>
                <a:ext uri="{FF2B5EF4-FFF2-40B4-BE49-F238E27FC236}">
                  <a16:creationId xmlns:a16="http://schemas.microsoft.com/office/drawing/2014/main" id="{C5E90DC3-0FD1-19D0-6451-CA4B56E0D74E}"/>
                </a:ext>
              </a:extLst>
            </p:cNvPr>
            <p:cNvSpPr/>
            <p:nvPr/>
          </p:nvSpPr>
          <p:spPr>
            <a:xfrm>
              <a:off x="4975166" y="5267587"/>
              <a:ext cx="738930" cy="756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3" name="Graphic 11" descr="Badge Cross with solid fill">
              <a:extLst>
                <a:ext uri="{FF2B5EF4-FFF2-40B4-BE49-F238E27FC236}">
                  <a16:creationId xmlns:a16="http://schemas.microsoft.com/office/drawing/2014/main" id="{6F74B75A-80A0-01D8-01CF-A2EBDE657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6735" y="4959484"/>
              <a:ext cx="1375792" cy="1375792"/>
            </a:xfrm>
            <a:prstGeom prst="rect">
              <a:avLst/>
            </a:prstGeom>
          </p:spPr>
        </p:pic>
      </p:grpSp>
      <p:grpSp>
        <p:nvGrpSpPr>
          <p:cNvPr id="44" name="Group 43">
            <a:extLst>
              <a:ext uri="{FF2B5EF4-FFF2-40B4-BE49-F238E27FC236}">
                <a16:creationId xmlns:a16="http://schemas.microsoft.com/office/drawing/2014/main" id="{091FF514-D81F-56F0-1863-70CB612AA374}"/>
              </a:ext>
            </a:extLst>
          </p:cNvPr>
          <p:cNvGrpSpPr/>
          <p:nvPr/>
        </p:nvGrpSpPr>
        <p:grpSpPr>
          <a:xfrm>
            <a:off x="10161883" y="5529930"/>
            <a:ext cx="1115548" cy="1094553"/>
            <a:chOff x="4656735" y="4959484"/>
            <a:chExt cx="1375792" cy="1375792"/>
          </a:xfrm>
        </p:grpSpPr>
        <p:sp>
          <p:nvSpPr>
            <p:cNvPr id="45" name="Oval 44">
              <a:extLst>
                <a:ext uri="{FF2B5EF4-FFF2-40B4-BE49-F238E27FC236}">
                  <a16:creationId xmlns:a16="http://schemas.microsoft.com/office/drawing/2014/main" id="{C5E90DC3-0FD1-19D0-6451-CA4B56E0D74E}"/>
                </a:ext>
              </a:extLst>
            </p:cNvPr>
            <p:cNvSpPr/>
            <p:nvPr/>
          </p:nvSpPr>
          <p:spPr>
            <a:xfrm>
              <a:off x="4975166" y="5267587"/>
              <a:ext cx="738930" cy="756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6" name="Graphic 11" descr="Badge Cross with solid fill">
              <a:extLst>
                <a:ext uri="{FF2B5EF4-FFF2-40B4-BE49-F238E27FC236}">
                  <a16:creationId xmlns:a16="http://schemas.microsoft.com/office/drawing/2014/main" id="{6F74B75A-80A0-01D8-01CF-A2EBDE657A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6735" y="4959484"/>
              <a:ext cx="1375792" cy="1375792"/>
            </a:xfrm>
            <a:prstGeom prst="rect">
              <a:avLst/>
            </a:prstGeom>
          </p:spPr>
        </p:pic>
      </p:grpSp>
    </p:spTree>
    <p:extLst>
      <p:ext uri="{BB962C8B-B14F-4D97-AF65-F5344CB8AC3E}">
        <p14:creationId xmlns:p14="http://schemas.microsoft.com/office/powerpoint/2010/main" val="220519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1C256-3084-073D-8C02-E21BDF093387}"/>
              </a:ext>
            </a:extLst>
          </p:cNvPr>
          <p:cNvSpPr txBox="1"/>
          <p:nvPr/>
        </p:nvSpPr>
        <p:spPr>
          <a:xfrm rot="339259">
            <a:off x="6809807" y="-186816"/>
            <a:ext cx="4855287" cy="677108"/>
          </a:xfrm>
          <a:prstGeom prst="rect">
            <a:avLst/>
          </a:prstGeom>
          <a:noFill/>
        </p:spPr>
        <p:txBody>
          <a:bodyPr wrap="square" rtlCol="0">
            <a:spAutoFit/>
          </a:bodyPr>
          <a:lstStyle/>
          <a:p>
            <a:r>
              <a:rPr lang="en-US" sz="3800">
                <a:solidFill>
                  <a:schemeClr val="accent3"/>
                </a:solidFill>
                <a:effectLst/>
                <a:latin typeface="+mj-lt"/>
              </a:rPr>
              <a:t>NC GS § </a:t>
            </a:r>
            <a:r>
              <a:rPr lang="en-US" sz="3800">
                <a:solidFill>
                  <a:schemeClr val="accent3"/>
                </a:solidFill>
                <a:latin typeface="+mj-lt"/>
              </a:rPr>
              <a:t>143-318.10</a:t>
            </a:r>
          </a:p>
        </p:txBody>
      </p:sp>
      <p:sp>
        <p:nvSpPr>
          <p:cNvPr id="4" name="TextBox 3">
            <a:extLst>
              <a:ext uri="{FF2B5EF4-FFF2-40B4-BE49-F238E27FC236}">
                <a16:creationId xmlns:a16="http://schemas.microsoft.com/office/drawing/2014/main" id="{7EC9C6B7-E2A5-292F-11D8-8A61A01DFE50}"/>
              </a:ext>
            </a:extLst>
          </p:cNvPr>
          <p:cNvSpPr txBox="1"/>
          <p:nvPr/>
        </p:nvSpPr>
        <p:spPr>
          <a:xfrm rot="21211680">
            <a:off x="3792064" y="280116"/>
            <a:ext cx="4240259" cy="677108"/>
          </a:xfrm>
          <a:prstGeom prst="rect">
            <a:avLst/>
          </a:prstGeom>
          <a:noFill/>
        </p:spPr>
        <p:txBody>
          <a:bodyPr wrap="square" rtlCol="0">
            <a:spAutoFit/>
          </a:bodyPr>
          <a:lstStyle/>
          <a:p>
            <a:r>
              <a:rPr lang="en-US" sz="3800">
                <a:solidFill>
                  <a:schemeClr val="accent3"/>
                </a:solidFill>
                <a:latin typeface="+mj-lt"/>
              </a:rPr>
              <a:t>20 USC </a:t>
            </a:r>
            <a:r>
              <a:rPr lang="en-US" sz="3800">
                <a:solidFill>
                  <a:schemeClr val="accent3"/>
                </a:solidFill>
                <a:effectLst/>
                <a:latin typeface="+mj-lt"/>
              </a:rPr>
              <a:t>§ </a:t>
            </a:r>
            <a:r>
              <a:rPr lang="en-US" sz="3800">
                <a:solidFill>
                  <a:schemeClr val="accent3"/>
                </a:solidFill>
                <a:latin typeface="+mj-lt"/>
              </a:rPr>
              <a:t>1232g</a:t>
            </a:r>
          </a:p>
        </p:txBody>
      </p:sp>
      <p:sp>
        <p:nvSpPr>
          <p:cNvPr id="5" name="TextBox 4">
            <a:extLst>
              <a:ext uri="{FF2B5EF4-FFF2-40B4-BE49-F238E27FC236}">
                <a16:creationId xmlns:a16="http://schemas.microsoft.com/office/drawing/2014/main" id="{CCDB4578-654C-7BDB-5BB6-89E773DCBA9B}"/>
              </a:ext>
            </a:extLst>
          </p:cNvPr>
          <p:cNvSpPr txBox="1"/>
          <p:nvPr/>
        </p:nvSpPr>
        <p:spPr>
          <a:xfrm>
            <a:off x="605261" y="3057772"/>
            <a:ext cx="5344780" cy="677108"/>
          </a:xfrm>
          <a:prstGeom prst="rect">
            <a:avLst/>
          </a:prstGeom>
          <a:noFill/>
        </p:spPr>
        <p:txBody>
          <a:bodyPr wrap="square" rtlCol="0">
            <a:spAutoFit/>
          </a:bodyPr>
          <a:lstStyle/>
          <a:p>
            <a:r>
              <a:rPr lang="en-US" sz="3800">
                <a:solidFill>
                  <a:schemeClr val="accent3"/>
                </a:solidFill>
                <a:effectLst/>
                <a:latin typeface="+mj-lt"/>
              </a:rPr>
              <a:t>NC GS § 132-1.2(c)</a:t>
            </a:r>
          </a:p>
        </p:txBody>
      </p:sp>
      <p:sp>
        <p:nvSpPr>
          <p:cNvPr id="6" name="TextBox 5">
            <a:extLst>
              <a:ext uri="{FF2B5EF4-FFF2-40B4-BE49-F238E27FC236}">
                <a16:creationId xmlns:a16="http://schemas.microsoft.com/office/drawing/2014/main" id="{9C01071B-979B-4868-6FEA-BF2C20B8A472}"/>
              </a:ext>
            </a:extLst>
          </p:cNvPr>
          <p:cNvSpPr txBox="1"/>
          <p:nvPr/>
        </p:nvSpPr>
        <p:spPr>
          <a:xfrm>
            <a:off x="2473676" y="1145035"/>
            <a:ext cx="4692840" cy="677108"/>
          </a:xfrm>
          <a:prstGeom prst="rect">
            <a:avLst/>
          </a:prstGeom>
          <a:noFill/>
        </p:spPr>
        <p:txBody>
          <a:bodyPr wrap="square" rtlCol="0">
            <a:spAutoFit/>
          </a:bodyPr>
          <a:lstStyle/>
          <a:p>
            <a:r>
              <a:rPr lang="en-US" sz="3800">
                <a:solidFill>
                  <a:schemeClr val="accent3"/>
                </a:solidFill>
                <a:effectLst/>
                <a:latin typeface="+mj-lt"/>
              </a:rPr>
              <a:t>NC G.S. § 132-1.7</a:t>
            </a:r>
            <a:endParaRPr lang="en-US" sz="3800">
              <a:solidFill>
                <a:schemeClr val="accent3"/>
              </a:solidFill>
              <a:latin typeface="+mj-lt"/>
            </a:endParaRPr>
          </a:p>
        </p:txBody>
      </p:sp>
      <p:sp>
        <p:nvSpPr>
          <p:cNvPr id="7" name="TextBox 6">
            <a:extLst>
              <a:ext uri="{FF2B5EF4-FFF2-40B4-BE49-F238E27FC236}">
                <a16:creationId xmlns:a16="http://schemas.microsoft.com/office/drawing/2014/main" id="{0C4F75FB-8752-67BE-7776-E4695D409340}"/>
              </a:ext>
            </a:extLst>
          </p:cNvPr>
          <p:cNvSpPr txBox="1"/>
          <p:nvPr/>
        </p:nvSpPr>
        <p:spPr>
          <a:xfrm>
            <a:off x="2468254" y="3856122"/>
            <a:ext cx="5601303" cy="677108"/>
          </a:xfrm>
          <a:prstGeom prst="rect">
            <a:avLst/>
          </a:prstGeom>
          <a:noFill/>
        </p:spPr>
        <p:txBody>
          <a:bodyPr wrap="square" rtlCol="0">
            <a:spAutoFit/>
          </a:bodyPr>
          <a:lstStyle/>
          <a:p>
            <a:r>
              <a:rPr lang="en-US" sz="3800">
                <a:solidFill>
                  <a:schemeClr val="accent3"/>
                </a:solidFill>
                <a:effectLst/>
                <a:latin typeface="+mj-lt"/>
              </a:rPr>
              <a:t>01 NCAC 05B. 0103</a:t>
            </a:r>
            <a:endParaRPr lang="en-US" sz="3800">
              <a:solidFill>
                <a:schemeClr val="accent3"/>
              </a:solidFill>
              <a:latin typeface="+mj-lt"/>
            </a:endParaRPr>
          </a:p>
        </p:txBody>
      </p:sp>
      <p:sp>
        <p:nvSpPr>
          <p:cNvPr id="8" name="TextBox 7">
            <a:extLst>
              <a:ext uri="{FF2B5EF4-FFF2-40B4-BE49-F238E27FC236}">
                <a16:creationId xmlns:a16="http://schemas.microsoft.com/office/drawing/2014/main" id="{F1C0B6AC-6876-98A3-8437-A12256E2E959}"/>
              </a:ext>
            </a:extLst>
          </p:cNvPr>
          <p:cNvSpPr txBox="1"/>
          <p:nvPr/>
        </p:nvSpPr>
        <p:spPr>
          <a:xfrm rot="21335254">
            <a:off x="622298" y="6240650"/>
            <a:ext cx="6080183" cy="677108"/>
          </a:xfrm>
          <a:prstGeom prst="rect">
            <a:avLst/>
          </a:prstGeom>
          <a:noFill/>
        </p:spPr>
        <p:txBody>
          <a:bodyPr wrap="square" rtlCol="0">
            <a:spAutoFit/>
          </a:bodyPr>
          <a:lstStyle/>
          <a:p>
            <a:r>
              <a:rPr lang="en-US" sz="3800">
                <a:solidFill>
                  <a:schemeClr val="accent3"/>
                </a:solidFill>
                <a:effectLst/>
                <a:latin typeface="+mj-lt"/>
              </a:rPr>
              <a:t>NC G.S. § 132-1.10 (b)(5)</a:t>
            </a:r>
            <a:endParaRPr lang="en-US" sz="3800">
              <a:solidFill>
                <a:schemeClr val="accent3"/>
              </a:solidFill>
              <a:latin typeface="+mj-lt"/>
            </a:endParaRPr>
          </a:p>
        </p:txBody>
      </p:sp>
      <p:sp>
        <p:nvSpPr>
          <p:cNvPr id="9" name="TextBox 8">
            <a:extLst>
              <a:ext uri="{FF2B5EF4-FFF2-40B4-BE49-F238E27FC236}">
                <a16:creationId xmlns:a16="http://schemas.microsoft.com/office/drawing/2014/main" id="{C2C9333A-F742-B998-500C-E5AC1266A3CC}"/>
              </a:ext>
            </a:extLst>
          </p:cNvPr>
          <p:cNvSpPr txBox="1"/>
          <p:nvPr/>
        </p:nvSpPr>
        <p:spPr>
          <a:xfrm rot="579234">
            <a:off x="-417755" y="4503752"/>
            <a:ext cx="5333058" cy="690844"/>
          </a:xfrm>
          <a:prstGeom prst="rect">
            <a:avLst/>
          </a:prstGeom>
          <a:noFill/>
        </p:spPr>
        <p:txBody>
          <a:bodyPr wrap="square" rtlCol="0">
            <a:spAutoFit/>
          </a:bodyPr>
          <a:lstStyle/>
          <a:p>
            <a:r>
              <a:rPr lang="en-US" sz="3800">
                <a:solidFill>
                  <a:schemeClr val="accent3"/>
                </a:solidFill>
                <a:effectLst/>
                <a:latin typeface="+mj-lt"/>
              </a:rPr>
              <a:t>NC G.S. § 115D-29</a:t>
            </a:r>
            <a:endParaRPr lang="en-US" sz="3800">
              <a:solidFill>
                <a:schemeClr val="accent3"/>
              </a:solidFill>
              <a:latin typeface="+mj-lt"/>
            </a:endParaRPr>
          </a:p>
        </p:txBody>
      </p:sp>
      <p:sp>
        <p:nvSpPr>
          <p:cNvPr id="15" name="TextBox 14">
            <a:extLst>
              <a:ext uri="{FF2B5EF4-FFF2-40B4-BE49-F238E27FC236}">
                <a16:creationId xmlns:a16="http://schemas.microsoft.com/office/drawing/2014/main" id="{51499F40-F479-1CD0-09DE-748C6E06B525}"/>
              </a:ext>
            </a:extLst>
          </p:cNvPr>
          <p:cNvSpPr txBox="1"/>
          <p:nvPr/>
        </p:nvSpPr>
        <p:spPr>
          <a:xfrm rot="21167139">
            <a:off x="-13113" y="2031383"/>
            <a:ext cx="5211456" cy="677108"/>
          </a:xfrm>
          <a:prstGeom prst="rect">
            <a:avLst/>
          </a:prstGeom>
          <a:noFill/>
        </p:spPr>
        <p:txBody>
          <a:bodyPr wrap="square" rtlCol="0">
            <a:spAutoFit/>
          </a:bodyPr>
          <a:lstStyle/>
          <a:p>
            <a:r>
              <a:rPr lang="en-US" sz="3800">
                <a:solidFill>
                  <a:schemeClr val="accent3"/>
                </a:solidFill>
                <a:effectLst/>
                <a:latin typeface="+mj-lt"/>
              </a:rPr>
              <a:t>42 USC § 1320d-6</a:t>
            </a:r>
            <a:endParaRPr lang="en-US" sz="3800">
              <a:solidFill>
                <a:schemeClr val="accent3"/>
              </a:solidFill>
              <a:latin typeface="+mj-lt"/>
            </a:endParaRPr>
          </a:p>
        </p:txBody>
      </p:sp>
      <p:sp>
        <p:nvSpPr>
          <p:cNvPr id="19" name="TextBox 18">
            <a:extLst>
              <a:ext uri="{FF2B5EF4-FFF2-40B4-BE49-F238E27FC236}">
                <a16:creationId xmlns:a16="http://schemas.microsoft.com/office/drawing/2014/main" id="{CD6C808F-E522-0ACE-2995-9EB1C1236D54}"/>
              </a:ext>
            </a:extLst>
          </p:cNvPr>
          <p:cNvSpPr txBox="1"/>
          <p:nvPr/>
        </p:nvSpPr>
        <p:spPr>
          <a:xfrm rot="21391212">
            <a:off x="3607679" y="5312744"/>
            <a:ext cx="4240259" cy="677108"/>
          </a:xfrm>
          <a:prstGeom prst="rect">
            <a:avLst/>
          </a:prstGeom>
          <a:noFill/>
        </p:spPr>
        <p:txBody>
          <a:bodyPr wrap="square" rtlCol="0">
            <a:spAutoFit/>
          </a:bodyPr>
          <a:lstStyle/>
          <a:p>
            <a:pPr algn="ctr"/>
            <a:r>
              <a:rPr lang="en-US" sz="3800">
                <a:solidFill>
                  <a:schemeClr val="accent3"/>
                </a:solidFill>
                <a:latin typeface="+mj-lt"/>
              </a:rPr>
              <a:t>NC G.S. § 70-18</a:t>
            </a:r>
          </a:p>
        </p:txBody>
      </p:sp>
      <p:sp>
        <p:nvSpPr>
          <p:cNvPr id="22" name="TextBox 21">
            <a:extLst>
              <a:ext uri="{FF2B5EF4-FFF2-40B4-BE49-F238E27FC236}">
                <a16:creationId xmlns:a16="http://schemas.microsoft.com/office/drawing/2014/main" id="{0C83D2DB-1D76-AB59-2115-4DE218494357}"/>
              </a:ext>
            </a:extLst>
          </p:cNvPr>
          <p:cNvSpPr txBox="1"/>
          <p:nvPr/>
        </p:nvSpPr>
        <p:spPr>
          <a:xfrm>
            <a:off x="-662032" y="295503"/>
            <a:ext cx="4240259" cy="677108"/>
          </a:xfrm>
          <a:prstGeom prst="rect">
            <a:avLst/>
          </a:prstGeom>
          <a:noFill/>
        </p:spPr>
        <p:txBody>
          <a:bodyPr wrap="square" rtlCol="0">
            <a:spAutoFit/>
          </a:bodyPr>
          <a:lstStyle/>
          <a:p>
            <a:pPr algn="ctr"/>
            <a:r>
              <a:rPr lang="en-US" sz="3800">
                <a:solidFill>
                  <a:schemeClr val="accent3"/>
                </a:solidFill>
                <a:latin typeface="+mj-lt"/>
              </a:rPr>
              <a:t>NC G.S. § 125-19</a:t>
            </a:r>
          </a:p>
        </p:txBody>
      </p:sp>
      <p:sp>
        <p:nvSpPr>
          <p:cNvPr id="24" name="Rectangle 23">
            <a:extLst>
              <a:ext uri="{FF2B5EF4-FFF2-40B4-BE49-F238E27FC236}">
                <a16:creationId xmlns:a16="http://schemas.microsoft.com/office/drawing/2014/main" id="{63979901-434D-5257-7151-3C19ED5B2D4D}"/>
              </a:ext>
            </a:extLst>
          </p:cNvPr>
          <p:cNvSpPr/>
          <p:nvPr/>
        </p:nvSpPr>
        <p:spPr>
          <a:xfrm>
            <a:off x="6863787" y="618669"/>
            <a:ext cx="2701009" cy="55853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ocument outline">
            <a:extLst>
              <a:ext uri="{FF2B5EF4-FFF2-40B4-BE49-F238E27FC236}">
                <a16:creationId xmlns:a16="http://schemas.microsoft.com/office/drawing/2014/main" id="{8AC55B96-CB1C-A9BF-D017-36DE651E38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07335" y="1"/>
            <a:ext cx="6858000" cy="6858000"/>
          </a:xfrm>
          <a:prstGeom prst="rect">
            <a:avLst/>
          </a:prstGeom>
        </p:spPr>
      </p:pic>
      <p:sp>
        <p:nvSpPr>
          <p:cNvPr id="2" name="Rectangle: Rounded Corners 1">
            <a:extLst>
              <a:ext uri="{FF2B5EF4-FFF2-40B4-BE49-F238E27FC236}">
                <a16:creationId xmlns:a16="http://schemas.microsoft.com/office/drawing/2014/main" id="{6FFA30C6-525D-5D73-E885-9B4971FA30B4}"/>
              </a:ext>
            </a:extLst>
          </p:cNvPr>
          <p:cNvSpPr/>
          <p:nvPr/>
        </p:nvSpPr>
        <p:spPr>
          <a:xfrm rot="21004892">
            <a:off x="6072458" y="1882876"/>
            <a:ext cx="5536090" cy="1387109"/>
          </a:xfrm>
          <a:prstGeom prst="roundRect">
            <a:avLst/>
          </a:prstGeom>
          <a:solidFill>
            <a:schemeClr val="bg1"/>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accent2"/>
                </a:solidFill>
                <a:latin typeface="+mj-lt"/>
              </a:rPr>
              <a:t>CONFIDENTIAL</a:t>
            </a:r>
          </a:p>
        </p:txBody>
      </p:sp>
      <p:sp>
        <p:nvSpPr>
          <p:cNvPr id="27" name="TextBox 26">
            <a:extLst>
              <a:ext uri="{FF2B5EF4-FFF2-40B4-BE49-F238E27FC236}">
                <a16:creationId xmlns:a16="http://schemas.microsoft.com/office/drawing/2014/main" id="{03069551-AA71-6BB2-0C5D-315681C20AF7}"/>
              </a:ext>
            </a:extLst>
          </p:cNvPr>
          <p:cNvSpPr txBox="1"/>
          <p:nvPr/>
        </p:nvSpPr>
        <p:spPr>
          <a:xfrm>
            <a:off x="-3021115" y="5382762"/>
            <a:ext cx="5972227" cy="677108"/>
          </a:xfrm>
          <a:prstGeom prst="rect">
            <a:avLst/>
          </a:prstGeom>
          <a:noFill/>
        </p:spPr>
        <p:txBody>
          <a:bodyPr wrap="square" rtlCol="0">
            <a:spAutoFit/>
          </a:bodyPr>
          <a:lstStyle/>
          <a:p>
            <a:r>
              <a:rPr lang="en-US" sz="3800">
                <a:solidFill>
                  <a:schemeClr val="accent3"/>
                </a:solidFill>
                <a:effectLst/>
                <a:latin typeface="+mj-lt"/>
              </a:rPr>
              <a:t>NC G.S. § 115C-174.13(a)</a:t>
            </a:r>
            <a:endParaRPr lang="en-US" sz="3800">
              <a:solidFill>
                <a:schemeClr val="accent3"/>
              </a:solidFill>
              <a:latin typeface="+mj-lt"/>
            </a:endParaRPr>
          </a:p>
        </p:txBody>
      </p:sp>
      <p:pic>
        <p:nvPicPr>
          <p:cNvPr id="29" name="Graphic 28" descr="Right pointing backhand index with solid fill">
            <a:extLst>
              <a:ext uri="{FF2B5EF4-FFF2-40B4-BE49-F238E27FC236}">
                <a16:creationId xmlns:a16="http://schemas.microsoft.com/office/drawing/2014/main" id="{AC95CEDE-33AA-7E1B-191A-38575655C5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401" y="560903"/>
            <a:ext cx="1965260" cy="1965260"/>
          </a:xfrm>
          <a:prstGeom prst="rect">
            <a:avLst/>
          </a:prstGeom>
        </p:spPr>
      </p:pic>
    </p:spTree>
    <p:custDataLst>
      <p:tags r:id="rId1"/>
    </p:custDataLst>
    <p:extLst>
      <p:ext uri="{BB962C8B-B14F-4D97-AF65-F5344CB8AC3E}">
        <p14:creationId xmlns:p14="http://schemas.microsoft.com/office/powerpoint/2010/main" val="41058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500"/>
                            </p:stCondLst>
                            <p:childTnLst>
                              <p:par>
                                <p:cTn id="17" presetID="16" presetClass="emph" presetSubtype="0" fill="hold" grpId="0" nodeType="afterEffect">
                                  <p:stCondLst>
                                    <p:cond delay="0"/>
                                  </p:stCondLst>
                                  <p:iterate type="lt">
                                    <p:tmPct val="4000"/>
                                  </p:iterate>
                                  <p:childTnLst>
                                    <p:set>
                                      <p:cBhvr override="childStyle">
                                        <p:cTn id="18" dur="1250" fill="hold"/>
                                        <p:tgtEl>
                                          <p:spTgt spid="6"/>
                                        </p:tgtEl>
                                        <p:attrNameLst>
                                          <p:attrName>style.color</p:attrName>
                                        </p:attrNameLst>
                                      </p:cBhvr>
                                      <p:to>
                                        <p:clrVal>
                                          <a:schemeClr val="accent2"/>
                                        </p:clrVal>
                                      </p:to>
                                    </p:set>
                                    <p:set>
                                      <p:cBhvr>
                                        <p:cTn id="19" dur="1250" fill="hold"/>
                                        <p:tgtEl>
                                          <p:spTgt spid="6"/>
                                        </p:tgtEl>
                                        <p:attrNameLst>
                                          <p:attrName>fillcolor</p:attrName>
                                        </p:attrNameLst>
                                      </p:cBhvr>
                                      <p:to>
                                        <p:clrVal>
                                          <a:schemeClr val="accent2"/>
                                        </p:clrVal>
                                      </p:to>
                                    </p:set>
                                    <p:set>
                                      <p:cBhvr>
                                        <p:cTn id="20" dur="125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
</p:tagLst>
</file>

<file path=ppt/tags/tag10.xml><?xml version="1.0" encoding="utf-8"?>
<p:tagLst xmlns:a="http://schemas.openxmlformats.org/drawingml/2006/main" xmlns:r="http://schemas.openxmlformats.org/officeDocument/2006/relationships" xmlns:p="http://schemas.openxmlformats.org/presentationml/2006/main">
  <p:tag name="TIMING" val="|0.1"/>
</p:tagLst>
</file>

<file path=ppt/tags/tag11.xml><?xml version="1.0" encoding="utf-8"?>
<p:tagLst xmlns:a="http://schemas.openxmlformats.org/drawingml/2006/main" xmlns:r="http://schemas.openxmlformats.org/officeDocument/2006/relationships" xmlns:p="http://schemas.openxmlformats.org/presentationml/2006/main">
  <p:tag name="TIMING" val="|0.1"/>
</p:tagLst>
</file>

<file path=ppt/tags/tag12.xml><?xml version="1.0" encoding="utf-8"?>
<p:tagLst xmlns:a="http://schemas.openxmlformats.org/drawingml/2006/main" xmlns:r="http://schemas.openxmlformats.org/officeDocument/2006/relationships" xmlns:p="http://schemas.openxmlformats.org/presentationml/2006/main">
  <p:tag name="TIMING" val="|0.1|0.1"/>
</p:tagLst>
</file>

<file path=ppt/tags/tag13.xml><?xml version="1.0" encoding="utf-8"?>
<p:tagLst xmlns:a="http://schemas.openxmlformats.org/drawingml/2006/main" xmlns:r="http://schemas.openxmlformats.org/officeDocument/2006/relationships" xmlns:p="http://schemas.openxmlformats.org/presentationml/2006/main">
  <p:tag name="TIMING" val="|3|0.8|0.3|0.6"/>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14.6|16.2"/>
</p:tagLst>
</file>

<file path=ppt/tags/tag5.xml><?xml version="1.0" encoding="utf-8"?>
<p:tagLst xmlns:a="http://schemas.openxmlformats.org/drawingml/2006/main" xmlns:r="http://schemas.openxmlformats.org/officeDocument/2006/relationships" xmlns:p="http://schemas.openxmlformats.org/presentationml/2006/main">
  <p:tag name="TIMING" val="|1|11.8"/>
</p:tagLst>
</file>

<file path=ppt/tags/tag6.xml><?xml version="1.0" encoding="utf-8"?>
<p:tagLst xmlns:a="http://schemas.openxmlformats.org/drawingml/2006/main" xmlns:r="http://schemas.openxmlformats.org/officeDocument/2006/relationships" xmlns:p="http://schemas.openxmlformats.org/presentationml/2006/main">
  <p:tag name="TIMING" val="|1.8|1.4|2.3|1.7"/>
</p:tagLst>
</file>

<file path=ppt/tags/tag7.xml><?xml version="1.0" encoding="utf-8"?>
<p:tagLst xmlns:a="http://schemas.openxmlformats.org/drawingml/2006/main" xmlns:r="http://schemas.openxmlformats.org/officeDocument/2006/relationships" xmlns:p="http://schemas.openxmlformats.org/presentationml/2006/main">
  <p:tag name="TIMING" val="|5.4"/>
</p:tagLst>
</file>

<file path=ppt/tags/tag8.xml><?xml version="1.0" encoding="utf-8"?>
<p:tagLst xmlns:a="http://schemas.openxmlformats.org/drawingml/2006/main" xmlns:r="http://schemas.openxmlformats.org/officeDocument/2006/relationships" xmlns:p="http://schemas.openxmlformats.org/presentationml/2006/main">
  <p:tag name="TIMING" val="|0.1|0.1|0.1"/>
</p:tagLst>
</file>

<file path=ppt/tags/tag9.xml><?xml version="1.0" encoding="utf-8"?>
<p:tagLst xmlns:a="http://schemas.openxmlformats.org/drawingml/2006/main" xmlns:r="http://schemas.openxmlformats.org/officeDocument/2006/relationships" xmlns:p="http://schemas.openxmlformats.org/presentationml/2006/main">
  <p:tag name="TIMING" val="|0.1|3|0.1"/>
</p:tagLst>
</file>

<file path=ppt/theme/theme1.xml><?xml version="1.0" encoding="utf-8"?>
<a:theme xmlns:a="http://schemas.openxmlformats.org/drawingml/2006/main" name="Theme1">
  <a:themeElements>
    <a:clrScheme name="SANC Logo 2">
      <a:dk1>
        <a:sysClr val="windowText" lastClr="000000"/>
      </a:dk1>
      <a:lt1>
        <a:sysClr val="window" lastClr="FFFFFF"/>
      </a:lt1>
      <a:dk2>
        <a:srgbClr val="092940"/>
      </a:dk2>
      <a:lt2>
        <a:srgbClr val="C1CBD1"/>
      </a:lt2>
      <a:accent1>
        <a:srgbClr val="3B7892"/>
      </a:accent1>
      <a:accent2>
        <a:srgbClr val="9F1E20"/>
      </a:accent2>
      <a:accent3>
        <a:srgbClr val="55C58F"/>
      </a:accent3>
      <a:accent4>
        <a:srgbClr val="F26031"/>
      </a:accent4>
      <a:accent5>
        <a:srgbClr val="FCBBA5"/>
      </a:accent5>
      <a:accent6>
        <a:srgbClr val="A9D8BB"/>
      </a:accent6>
      <a:hlink>
        <a:srgbClr val="3792E1"/>
      </a:hlink>
      <a:folHlink>
        <a:srgbClr val="CF1F42"/>
      </a:folHlink>
    </a:clrScheme>
    <a:fontScheme name="DNCR Heading">
      <a:majorFont>
        <a:latin typeface="Gotham Medium"/>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SANC_Shapes" id="{D6B1662D-93C3-4FF8-9ECE-530B39F78BA8}" vid="{B6546AA5-C65D-41B5-9514-FAECE0FB8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22e01b-53c9-4b3a-9ecb-62223112492b">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4c4f323e-9ab0-41e4-8d33-3f6f32f439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87F028F6D0694F8177A430DADE0EAF" ma:contentTypeVersion="19" ma:contentTypeDescription="Create a new document." ma:contentTypeScope="" ma:versionID="f938ef8b7b8e6ce148a6e9282b79113e">
  <xsd:schema xmlns:xsd="http://www.w3.org/2001/XMLSchema" xmlns:xs="http://www.w3.org/2001/XMLSchema" xmlns:p="http://schemas.microsoft.com/office/2006/metadata/properties" xmlns:ns1="http://schemas.microsoft.com/sharepoint/v3" xmlns:ns2="0022e01b-53c9-4b3a-9ecb-62223112492b" xmlns:ns3="4c4f323e-9ab0-41e4-8d33-3f6f32f43934" targetNamespace="http://schemas.microsoft.com/office/2006/metadata/properties" ma:root="true" ma:fieldsID="b359f58ef952c9646b701b903bb85ec0" ns1:_="" ns2:_="" ns3:_="">
    <xsd:import namespace="http://schemas.microsoft.com/sharepoint/v3"/>
    <xsd:import namespace="0022e01b-53c9-4b3a-9ecb-62223112492b"/>
    <xsd:import namespace="4c4f323e-9ab0-41e4-8d33-3f6f32f439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2e01b-53c9-4b3a-9ecb-622231124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4f323e-9ab0-41e4-8d33-3f6f32f439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bb7791-2ead-4cc7-8f0a-1aa1f27a4ea8}" ma:internalName="TaxCatchAll" ma:showField="CatchAllData" ma:web="4c4f323e-9ab0-41e4-8d33-3f6f32f439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E05938-9104-46ED-AEB1-150E98D71CFC}">
  <ds:schemaRef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sharepoint/v3"/>
    <ds:schemaRef ds:uri="0022e01b-53c9-4b3a-9ecb-62223112492b"/>
    <ds:schemaRef ds:uri="4c4f323e-9ab0-41e4-8d33-3f6f32f43934"/>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F232D010-9954-4A7D-9A31-9A2382806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22e01b-53c9-4b3a-9ecb-62223112492b"/>
    <ds:schemaRef ds:uri="4c4f323e-9ab0-41e4-8d33-3f6f32f439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B1BF60-D29F-4A45-B7F1-9EA5D6877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SANC-Shapes-Presentation-Theme</Template>
  <TotalTime>687</TotalTime>
  <Words>6261</Words>
  <Application>Microsoft Office PowerPoint</Application>
  <PresentationFormat>Widescreen</PresentationFormat>
  <Paragraphs>589</Paragraphs>
  <Slides>77</Slides>
  <Notes>77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77</vt:i4>
      </vt:variant>
    </vt:vector>
  </HeadingPairs>
  <TitlesOfParts>
    <vt:vector size="87" baseType="lpstr">
      <vt:lpstr>Lucida Sans</vt:lpstr>
      <vt:lpstr>Gotham Book</vt:lpstr>
      <vt:lpstr>Symbol</vt:lpstr>
      <vt:lpstr>Calibri</vt:lpstr>
      <vt:lpstr>Aptos</vt:lpstr>
      <vt:lpstr>Gotham Medium</vt:lpstr>
      <vt:lpstr>Avenir Next LT Pro</vt:lpstr>
      <vt:lpstr>Segoe UI</vt:lpstr>
      <vt:lpstr>Arial</vt:lpstr>
      <vt:lpstr>Theme1</vt:lpstr>
      <vt:lpstr>Managing Public Records</vt:lpstr>
      <vt:lpstr>Topics Covered</vt:lpstr>
      <vt:lpstr>Public Records Law</vt:lpstr>
      <vt:lpstr>PowerPoint Presentation</vt:lpstr>
      <vt:lpstr>G.S. 132-1: Public Record</vt:lpstr>
      <vt:lpstr>G.S. 132-1: Public Record</vt:lpstr>
      <vt:lpstr>PowerPoint Presentation</vt:lpstr>
      <vt:lpstr>G.S. 132-6:  Public Records Request</vt:lpstr>
      <vt:lpstr>PowerPoint Presentation</vt:lpstr>
      <vt:lpstr>Examples of Confidential Records</vt:lpstr>
      <vt:lpstr>PowerPoint Presentation</vt:lpstr>
      <vt:lpstr>07 NCAC 04M .0510 Records Destruction</vt:lpstr>
      <vt:lpstr>07 NCAC 04M .0510 Records Destruction</vt:lpstr>
      <vt:lpstr>07 NCAC 04M .0510 Records Destruction</vt:lpstr>
      <vt:lpstr>07 NCAC 04M .0510 Records Destruction</vt:lpstr>
      <vt:lpstr>QUESTIONS?</vt:lpstr>
      <vt:lpstr>Records Management Vocabulary</vt:lpstr>
      <vt:lpstr>PowerPoint Presentation</vt:lpstr>
      <vt:lpstr>PowerPoint Presentation</vt:lpstr>
      <vt:lpstr>PowerPoint Presentation</vt:lpstr>
      <vt:lpstr>PowerPoint Presentation</vt:lpstr>
      <vt:lpstr>PowerPoint Presentation</vt:lpstr>
      <vt:lpstr>QUESTIONS?</vt:lpstr>
      <vt:lpstr>Retention Schedules</vt:lpstr>
      <vt:lpstr>PowerPoint Presentation</vt:lpstr>
      <vt:lpstr>PowerPoint Presentation</vt:lpstr>
      <vt:lpstr>Relevant Retention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Disposition Instructions: Retention Indicators</vt:lpstr>
      <vt:lpstr>PowerPoint Presentation</vt:lpstr>
      <vt:lpstr>PowerPoint Presentation</vt:lpstr>
      <vt:lpstr>PowerPoint Presentation</vt:lpstr>
      <vt:lpstr>Activity</vt:lpstr>
      <vt:lpstr>QUESTIONS?</vt:lpstr>
      <vt:lpstr>Active Records  Management</vt:lpstr>
      <vt:lpstr>Active Records Management is Understanding:</vt:lpstr>
      <vt:lpstr>Proliferation of Records</vt:lpstr>
      <vt:lpstr>Inventory Benefits</vt:lpstr>
      <vt:lpstr>Determine Inventory  Scope &amp; Pace</vt:lpstr>
      <vt:lpstr>PowerPoint Presentation</vt:lpstr>
      <vt:lpstr>PowerPoint Presentation</vt:lpstr>
      <vt:lpstr>PowerPoint Presentation</vt:lpstr>
      <vt:lpstr>PowerPoint Presentation</vt:lpstr>
      <vt:lpstr>PowerPoint Presentation</vt:lpstr>
      <vt:lpstr>Defensible Destruction</vt:lpstr>
      <vt:lpstr>QUESTIONS?</vt:lpstr>
      <vt:lpstr>Electronic Records</vt:lpstr>
      <vt:lpstr>PowerPoint Presentation</vt:lpstr>
      <vt:lpstr>Create Trustworthy  Electronic Records</vt:lpstr>
      <vt:lpstr>PowerPoint Presentation</vt:lpstr>
      <vt:lpstr>PowerPoint Presentation</vt:lpstr>
      <vt:lpstr>PowerPoint Presentation</vt:lpstr>
      <vt:lpstr>PowerPoint Presentation</vt:lpstr>
      <vt:lpstr>File-Naming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FOR SUSTAINABILITY</vt:lpstr>
      <vt:lpstr>In Review:</vt:lpstr>
      <vt:lpstr>PowerPoint Presentation</vt:lpstr>
      <vt:lpstr>QUESTIONS?</vt:lpstr>
      <vt:lpstr>PowerPoint Presentation</vt:lpstr>
    </vt:vector>
  </TitlesOfParts>
  <Company>State of 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Leonard, Kayla</dc:creator>
  <cp:lastModifiedBy>Leonard, Kayla</cp:lastModifiedBy>
  <cp:revision>5</cp:revision>
  <dcterms:created xsi:type="dcterms:W3CDTF">2024-07-03T13:59:38Z</dcterms:created>
  <dcterms:modified xsi:type="dcterms:W3CDTF">2025-10-27T18:34:42Z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0x010100C587F028F6D0694F8177A430DADE0EAF</vt:lpwstr>
  </property>
  <property fmtid="{D5CDD505-2E9C-101B-9397-08002B2CF9AE}" pid="3" name="MediaServiceImageTags">
    <vt:lpwstr/>
  </property>
</Properties>
</file>